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9"/>
  </p:notesMasterIdLst>
  <p:handoutMasterIdLst>
    <p:handoutMasterId r:id="rId70"/>
  </p:handoutMasterIdLst>
  <p:sldIdLst>
    <p:sldId id="256" r:id="rId5"/>
    <p:sldId id="274" r:id="rId6"/>
    <p:sldId id="284" r:id="rId7"/>
    <p:sldId id="348" r:id="rId8"/>
    <p:sldId id="358" r:id="rId9"/>
    <p:sldId id="359" r:id="rId10"/>
    <p:sldId id="360" r:id="rId11"/>
    <p:sldId id="361" r:id="rId12"/>
    <p:sldId id="378" r:id="rId13"/>
    <p:sldId id="350" r:id="rId14"/>
    <p:sldId id="383" r:id="rId15"/>
    <p:sldId id="384" r:id="rId16"/>
    <p:sldId id="381" r:id="rId17"/>
    <p:sldId id="291" r:id="rId18"/>
    <p:sldId id="305" r:id="rId19"/>
    <p:sldId id="277" r:id="rId20"/>
    <p:sldId id="382" r:id="rId21"/>
    <p:sldId id="354" r:id="rId22"/>
    <p:sldId id="352" r:id="rId23"/>
    <p:sldId id="362" r:id="rId24"/>
    <p:sldId id="364" r:id="rId25"/>
    <p:sldId id="366" r:id="rId26"/>
    <p:sldId id="371" r:id="rId27"/>
    <p:sldId id="372" r:id="rId28"/>
    <p:sldId id="373" r:id="rId29"/>
    <p:sldId id="374" r:id="rId30"/>
    <p:sldId id="375" r:id="rId31"/>
    <p:sldId id="376" r:id="rId32"/>
    <p:sldId id="377" r:id="rId33"/>
    <p:sldId id="379" r:id="rId34"/>
    <p:sldId id="365" r:id="rId35"/>
    <p:sldId id="367" r:id="rId36"/>
    <p:sldId id="368" r:id="rId37"/>
    <p:sldId id="369" r:id="rId38"/>
    <p:sldId id="370" r:id="rId39"/>
    <p:sldId id="290" r:id="rId40"/>
    <p:sldId id="306" r:id="rId41"/>
    <p:sldId id="296" r:id="rId42"/>
    <p:sldId id="299" r:id="rId43"/>
    <p:sldId id="307" r:id="rId44"/>
    <p:sldId id="294" r:id="rId45"/>
    <p:sldId id="309" r:id="rId46"/>
    <p:sldId id="308" r:id="rId47"/>
    <p:sldId id="329" r:id="rId48"/>
    <p:sldId id="302" r:id="rId49"/>
    <p:sldId id="313" r:id="rId50"/>
    <p:sldId id="285" r:id="rId51"/>
    <p:sldId id="303" r:id="rId52"/>
    <p:sldId id="300" r:id="rId53"/>
    <p:sldId id="304" r:id="rId54"/>
    <p:sldId id="342" r:id="rId55"/>
    <p:sldId id="343" r:id="rId56"/>
    <p:sldId id="287" r:id="rId57"/>
    <p:sldId id="289" r:id="rId58"/>
    <p:sldId id="292" r:id="rId59"/>
    <p:sldId id="311" r:id="rId60"/>
    <p:sldId id="312" r:id="rId61"/>
    <p:sldId id="297" r:id="rId62"/>
    <p:sldId id="344" r:id="rId63"/>
    <p:sldId id="346" r:id="rId64"/>
    <p:sldId id="345" r:id="rId65"/>
    <p:sldId id="385" r:id="rId66"/>
    <p:sldId id="386" r:id="rId67"/>
    <p:sldId id="271" r:id="rId68"/>
  </p:sldIdLst>
  <p:sldSz cx="12192000" cy="6858000"/>
  <p:notesSz cx="7104063" cy="10234613"/>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9F733CD-21F4-4B42-B4BF-1EC6D2E361AB}">
          <p14:sldIdLst>
            <p14:sldId id="256"/>
            <p14:sldId id="274"/>
            <p14:sldId id="284"/>
            <p14:sldId id="348"/>
            <p14:sldId id="358"/>
            <p14:sldId id="359"/>
            <p14:sldId id="360"/>
            <p14:sldId id="361"/>
            <p14:sldId id="378"/>
            <p14:sldId id="350"/>
            <p14:sldId id="383"/>
            <p14:sldId id="384"/>
            <p14:sldId id="381"/>
            <p14:sldId id="291"/>
            <p14:sldId id="305"/>
            <p14:sldId id="277"/>
            <p14:sldId id="382"/>
            <p14:sldId id="354"/>
            <p14:sldId id="352"/>
            <p14:sldId id="362"/>
            <p14:sldId id="364"/>
            <p14:sldId id="366"/>
            <p14:sldId id="371"/>
            <p14:sldId id="372"/>
            <p14:sldId id="373"/>
            <p14:sldId id="374"/>
            <p14:sldId id="375"/>
            <p14:sldId id="376"/>
            <p14:sldId id="377"/>
            <p14:sldId id="379"/>
            <p14:sldId id="365"/>
            <p14:sldId id="367"/>
            <p14:sldId id="368"/>
            <p14:sldId id="369"/>
            <p14:sldId id="370"/>
            <p14:sldId id="290"/>
            <p14:sldId id="306"/>
            <p14:sldId id="296"/>
            <p14:sldId id="299"/>
            <p14:sldId id="307"/>
            <p14:sldId id="294"/>
            <p14:sldId id="309"/>
            <p14:sldId id="308"/>
            <p14:sldId id="329"/>
            <p14:sldId id="302"/>
            <p14:sldId id="313"/>
            <p14:sldId id="285"/>
            <p14:sldId id="303"/>
            <p14:sldId id="300"/>
            <p14:sldId id="304"/>
            <p14:sldId id="342"/>
            <p14:sldId id="343"/>
            <p14:sldId id="287"/>
            <p14:sldId id="289"/>
            <p14:sldId id="292"/>
            <p14:sldId id="311"/>
            <p14:sldId id="312"/>
            <p14:sldId id="297"/>
            <p14:sldId id="344"/>
            <p14:sldId id="346"/>
            <p14:sldId id="345"/>
            <p14:sldId id="385"/>
            <p14:sldId id="386"/>
            <p14:sldId id="271"/>
          </p14:sldIdLst>
        </p14:section>
      </p14:sectionLst>
    </p:ext>
    <p:ext uri="{EFAFB233-063F-42B5-8137-9DF3F51BA10A}">
      <p15:sldGuideLst xmlns:p15="http://schemas.microsoft.com/office/powerpoint/2012/main">
        <p15:guide id="1" orient="horz" pos="912" userDrawn="1">
          <p15:clr>
            <a:srgbClr val="A4A3A4"/>
          </p15:clr>
        </p15:guide>
        <p15:guide id="2" pos="3840" userDrawn="1">
          <p15:clr>
            <a:srgbClr val="A4A3A4"/>
          </p15:clr>
        </p15:guide>
        <p15:guide id="3" orient="horz" pos="3984" userDrawn="1">
          <p15:clr>
            <a:srgbClr val="A4A3A4"/>
          </p15:clr>
        </p15:guide>
        <p15:guide id="4" orient="horz" pos="24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ël Petre" initials="MP" lastIdx="9" clrIdx="0">
    <p:extLst>
      <p:ext uri="{19B8F6BF-5375-455C-9EA6-DF929625EA0E}">
        <p15:presenceInfo xmlns:p15="http://schemas.microsoft.com/office/powerpoint/2012/main" userId="Michaël Petre" providerId="None"/>
      </p:ext>
    </p:extLst>
  </p:cmAuthor>
  <p:cmAuthor id="2" name="Michel Picalausa" initials="MP" lastIdx="6" clrIdx="1">
    <p:extLst>
      <p:ext uri="{19B8F6BF-5375-455C-9EA6-DF929625EA0E}">
        <p15:presenceInfo xmlns:p15="http://schemas.microsoft.com/office/powerpoint/2012/main" userId="d8971722fdb0ba01" providerId="Windows Live"/>
      </p:ext>
    </p:extLst>
  </p:cmAuthor>
  <p:cmAuthor id="3" name="Michel" initials="M" lastIdx="2" clrIdx="2">
    <p:extLst>
      <p:ext uri="{19B8F6BF-5375-455C-9EA6-DF929625EA0E}">
        <p15:presenceInfo xmlns:p15="http://schemas.microsoft.com/office/powerpoint/2012/main" userId="Mich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D40"/>
    <a:srgbClr val="CD0041"/>
    <a:srgbClr val="A20032"/>
    <a:srgbClr val="DADFE1"/>
    <a:srgbClr val="FFAFC8"/>
    <a:srgbClr val="236A96"/>
    <a:srgbClr val="050E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CAD38D-1BEC-43DC-9A94-078616903FE3}" v="2" dt="2022-06-21T08:52:59.39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542" autoAdjust="0"/>
  </p:normalViewPr>
  <p:slideViewPr>
    <p:cSldViewPr snapToGrid="0">
      <p:cViewPr varScale="1">
        <p:scale>
          <a:sx n="99" d="100"/>
          <a:sy n="99" d="100"/>
        </p:scale>
        <p:origin x="996" y="84"/>
      </p:cViewPr>
      <p:guideLst>
        <p:guide orient="horz" pos="912"/>
        <p:guide pos="3840"/>
        <p:guide orient="horz" pos="3984"/>
        <p:guide orient="horz" pos="247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 Picalausa" userId="S::picalausa@lfbb.be::9fbbe668-2bab-44c8-ab23-6b90b452e50d" providerId="AD" clId="Web-{93859AC8-1A53-8120-1458-64A5C3F4D644}"/>
    <pc:docChg chg="addSld delSld modSld modSection">
      <pc:chgData name="Michel Picalausa" userId="S::picalausa@lfbb.be::9fbbe668-2bab-44c8-ab23-6b90b452e50d" providerId="AD" clId="Web-{93859AC8-1A53-8120-1458-64A5C3F4D644}" dt="2022-06-17T12:24:30.765" v="823"/>
      <pc:docMkLst>
        <pc:docMk/>
      </pc:docMkLst>
      <pc:sldChg chg="modSp">
        <pc:chgData name="Michel Picalausa" userId="S::picalausa@lfbb.be::9fbbe668-2bab-44c8-ab23-6b90b452e50d" providerId="AD" clId="Web-{93859AC8-1A53-8120-1458-64A5C3F4D644}" dt="2022-06-17T10:17:26.549" v="273" actId="20577"/>
        <pc:sldMkLst>
          <pc:docMk/>
          <pc:sldMk cId="2973981385" sldId="347"/>
        </pc:sldMkLst>
        <pc:spChg chg="mod">
          <ac:chgData name="Michel Picalausa" userId="S::picalausa@lfbb.be::9fbbe668-2bab-44c8-ab23-6b90b452e50d" providerId="AD" clId="Web-{93859AC8-1A53-8120-1458-64A5C3F4D644}" dt="2022-06-17T10:17:26.549" v="273" actId="20577"/>
          <ac:spMkLst>
            <pc:docMk/>
            <pc:sldMk cId="2973981385" sldId="347"/>
            <ac:spMk id="8" creationId="{F73BDF07-5EED-410A-ADCB-89163266D408}"/>
          </ac:spMkLst>
        </pc:spChg>
      </pc:sldChg>
      <pc:sldChg chg="modSp">
        <pc:chgData name="Michel Picalausa" userId="S::picalausa@lfbb.be::9fbbe668-2bab-44c8-ab23-6b90b452e50d" providerId="AD" clId="Web-{93859AC8-1A53-8120-1458-64A5C3F4D644}" dt="2022-06-17T10:17:41.018" v="281" actId="20577"/>
        <pc:sldMkLst>
          <pc:docMk/>
          <pc:sldMk cId="943462209" sldId="348"/>
        </pc:sldMkLst>
        <pc:spChg chg="mod">
          <ac:chgData name="Michel Picalausa" userId="S::picalausa@lfbb.be::9fbbe668-2bab-44c8-ab23-6b90b452e50d" providerId="AD" clId="Web-{93859AC8-1A53-8120-1458-64A5C3F4D644}" dt="2022-06-17T10:17:41.018" v="281" actId="20577"/>
          <ac:spMkLst>
            <pc:docMk/>
            <pc:sldMk cId="943462209" sldId="348"/>
            <ac:spMk id="8" creationId="{F73BDF07-5EED-410A-ADCB-89163266D408}"/>
          </ac:spMkLst>
        </pc:spChg>
      </pc:sldChg>
      <pc:sldChg chg="addSp delSp modSp">
        <pc:chgData name="Michel Picalausa" userId="S::picalausa@lfbb.be::9fbbe668-2bab-44c8-ab23-6b90b452e50d" providerId="AD" clId="Web-{93859AC8-1A53-8120-1458-64A5C3F4D644}" dt="2022-06-17T10:33:00.877" v="484" actId="20577"/>
        <pc:sldMkLst>
          <pc:docMk/>
          <pc:sldMk cId="268187816" sldId="352"/>
        </pc:sldMkLst>
        <pc:spChg chg="add del">
          <ac:chgData name="Michel Picalausa" userId="S::picalausa@lfbb.be::9fbbe668-2bab-44c8-ab23-6b90b452e50d" providerId="AD" clId="Web-{93859AC8-1A53-8120-1458-64A5C3F4D644}" dt="2022-06-17T10:28:55.592" v="386"/>
          <ac:spMkLst>
            <pc:docMk/>
            <pc:sldMk cId="268187816" sldId="352"/>
            <ac:spMk id="2" creationId="{39F8C641-195F-CFCF-6DDC-F09362745443}"/>
          </ac:spMkLst>
        </pc:spChg>
        <pc:spChg chg="mod">
          <ac:chgData name="Michel Picalausa" userId="S::picalausa@lfbb.be::9fbbe668-2bab-44c8-ab23-6b90b452e50d" providerId="AD" clId="Web-{93859AC8-1A53-8120-1458-64A5C3F4D644}" dt="2022-06-17T10:33:00.877" v="484" actId="20577"/>
          <ac:spMkLst>
            <pc:docMk/>
            <pc:sldMk cId="268187816" sldId="352"/>
            <ac:spMk id="8" creationId="{F73BDF07-5EED-410A-ADCB-89163266D408}"/>
          </ac:spMkLst>
        </pc:spChg>
        <pc:spChg chg="add del">
          <ac:chgData name="Michel Picalausa" userId="S::picalausa@lfbb.be::9fbbe668-2bab-44c8-ab23-6b90b452e50d" providerId="AD" clId="Web-{93859AC8-1A53-8120-1458-64A5C3F4D644}" dt="2022-06-17T10:29:18.498" v="395"/>
          <ac:spMkLst>
            <pc:docMk/>
            <pc:sldMk cId="268187816" sldId="352"/>
            <ac:spMk id="9" creationId="{5845B6C3-BB0B-6FB2-C891-37E9712E040F}"/>
          </ac:spMkLst>
        </pc:spChg>
        <pc:spChg chg="mod">
          <ac:chgData name="Michel Picalausa" userId="S::picalausa@lfbb.be::9fbbe668-2bab-44c8-ab23-6b90b452e50d" providerId="AD" clId="Web-{93859AC8-1A53-8120-1458-64A5C3F4D644}" dt="2022-06-17T10:27:28.403" v="381" actId="20577"/>
          <ac:spMkLst>
            <pc:docMk/>
            <pc:sldMk cId="268187816" sldId="352"/>
            <ac:spMk id="12" creationId="{0DC96D4E-BE6F-4ED9-9474-12DDCBBE5AC4}"/>
          </ac:spMkLst>
        </pc:spChg>
        <pc:picChg chg="del">
          <ac:chgData name="Michel Picalausa" userId="S::picalausa@lfbb.be::9fbbe668-2bab-44c8-ab23-6b90b452e50d" providerId="AD" clId="Web-{93859AC8-1A53-8120-1458-64A5C3F4D644}" dt="2022-06-17T10:28:09.825" v="383"/>
          <ac:picMkLst>
            <pc:docMk/>
            <pc:sldMk cId="268187816" sldId="352"/>
            <ac:picMk id="3" creationId="{F3944E6A-3E03-B33B-7899-DE8F0E74A137}"/>
          </ac:picMkLst>
        </pc:picChg>
      </pc:sldChg>
      <pc:sldChg chg="modSp">
        <pc:chgData name="Michel Picalausa" userId="S::picalausa@lfbb.be::9fbbe668-2bab-44c8-ab23-6b90b452e50d" providerId="AD" clId="Web-{93859AC8-1A53-8120-1458-64A5C3F4D644}" dt="2022-06-17T10:53:04.305" v="790" actId="20577"/>
        <pc:sldMkLst>
          <pc:docMk/>
          <pc:sldMk cId="2487190038" sldId="356"/>
        </pc:sldMkLst>
        <pc:spChg chg="mod">
          <ac:chgData name="Michel Picalausa" userId="S::picalausa@lfbb.be::9fbbe668-2bab-44c8-ab23-6b90b452e50d" providerId="AD" clId="Web-{93859AC8-1A53-8120-1458-64A5C3F4D644}" dt="2022-06-17T10:53:04.305" v="790" actId="20577"/>
          <ac:spMkLst>
            <pc:docMk/>
            <pc:sldMk cId="2487190038" sldId="356"/>
            <ac:spMk id="8" creationId="{F73BDF07-5EED-410A-ADCB-89163266D408}"/>
          </ac:spMkLst>
        </pc:spChg>
      </pc:sldChg>
      <pc:sldChg chg="modSp add replId">
        <pc:chgData name="Michel Picalausa" userId="S::picalausa@lfbb.be::9fbbe668-2bab-44c8-ab23-6b90b452e50d" providerId="AD" clId="Web-{93859AC8-1A53-8120-1458-64A5C3F4D644}" dt="2022-06-17T10:08:20.477" v="176" actId="20577"/>
        <pc:sldMkLst>
          <pc:docMk/>
          <pc:sldMk cId="1689243934" sldId="358"/>
        </pc:sldMkLst>
        <pc:spChg chg="mod">
          <ac:chgData name="Michel Picalausa" userId="S::picalausa@lfbb.be::9fbbe668-2bab-44c8-ab23-6b90b452e50d" providerId="AD" clId="Web-{93859AC8-1A53-8120-1458-64A5C3F4D644}" dt="2022-06-17T10:08:20.477" v="176" actId="20577"/>
          <ac:spMkLst>
            <pc:docMk/>
            <pc:sldMk cId="1689243934" sldId="358"/>
            <ac:spMk id="8" creationId="{F73BDF07-5EED-410A-ADCB-89163266D408}"/>
          </ac:spMkLst>
        </pc:spChg>
      </pc:sldChg>
      <pc:sldChg chg="addSp modSp add del replId">
        <pc:chgData name="Michel Picalausa" userId="S::picalausa@lfbb.be::9fbbe668-2bab-44c8-ab23-6b90b452e50d" providerId="AD" clId="Web-{93859AC8-1A53-8120-1458-64A5C3F4D644}" dt="2022-06-17T10:02:17.173" v="49"/>
        <pc:sldMkLst>
          <pc:docMk/>
          <pc:sldMk cId="2629130859" sldId="358"/>
        </pc:sldMkLst>
        <pc:spChg chg="add">
          <ac:chgData name="Michel Picalausa" userId="S::picalausa@lfbb.be::9fbbe668-2bab-44c8-ab23-6b90b452e50d" providerId="AD" clId="Web-{93859AC8-1A53-8120-1458-64A5C3F4D644}" dt="2022-06-17T10:02:02.126" v="48"/>
          <ac:spMkLst>
            <pc:docMk/>
            <pc:sldMk cId="2629130859" sldId="358"/>
            <ac:spMk id="2" creationId="{98715171-1CBA-ED99-0546-AD3F535A2B0F}"/>
          </ac:spMkLst>
        </pc:spChg>
        <pc:spChg chg="mod">
          <ac:chgData name="Michel Picalausa" userId="S::picalausa@lfbb.be::9fbbe668-2bab-44c8-ab23-6b90b452e50d" providerId="AD" clId="Web-{93859AC8-1A53-8120-1458-64A5C3F4D644}" dt="2022-06-17T10:01:46.579" v="47" actId="20577"/>
          <ac:spMkLst>
            <pc:docMk/>
            <pc:sldMk cId="2629130859" sldId="358"/>
            <ac:spMk id="8" creationId="{F73BDF07-5EED-410A-ADCB-89163266D408}"/>
          </ac:spMkLst>
        </pc:spChg>
      </pc:sldChg>
      <pc:sldChg chg="modSp add replId">
        <pc:chgData name="Michel Picalausa" userId="S::picalausa@lfbb.be::9fbbe668-2bab-44c8-ab23-6b90b452e50d" providerId="AD" clId="Web-{93859AC8-1A53-8120-1458-64A5C3F4D644}" dt="2022-06-17T10:05:30.833" v="110" actId="20577"/>
        <pc:sldMkLst>
          <pc:docMk/>
          <pc:sldMk cId="3582080708" sldId="359"/>
        </pc:sldMkLst>
        <pc:spChg chg="mod">
          <ac:chgData name="Michel Picalausa" userId="S::picalausa@lfbb.be::9fbbe668-2bab-44c8-ab23-6b90b452e50d" providerId="AD" clId="Web-{93859AC8-1A53-8120-1458-64A5C3F4D644}" dt="2022-06-17T10:05:30.833" v="110" actId="20577"/>
          <ac:spMkLst>
            <pc:docMk/>
            <pc:sldMk cId="3582080708" sldId="359"/>
            <ac:spMk id="8" creationId="{F73BDF07-5EED-410A-ADCB-89163266D408}"/>
          </ac:spMkLst>
        </pc:spChg>
      </pc:sldChg>
      <pc:sldChg chg="modSp add replId">
        <pc:chgData name="Michel Picalausa" userId="S::picalausa@lfbb.be::9fbbe668-2bab-44c8-ab23-6b90b452e50d" providerId="AD" clId="Web-{93859AC8-1A53-8120-1458-64A5C3F4D644}" dt="2022-06-17T10:10:51.151" v="219" actId="20577"/>
        <pc:sldMkLst>
          <pc:docMk/>
          <pc:sldMk cId="3585891201" sldId="360"/>
        </pc:sldMkLst>
        <pc:spChg chg="mod">
          <ac:chgData name="Michel Picalausa" userId="S::picalausa@lfbb.be::9fbbe668-2bab-44c8-ab23-6b90b452e50d" providerId="AD" clId="Web-{93859AC8-1A53-8120-1458-64A5C3F4D644}" dt="2022-06-17T10:10:51.151" v="219" actId="20577"/>
          <ac:spMkLst>
            <pc:docMk/>
            <pc:sldMk cId="3585891201" sldId="360"/>
            <ac:spMk id="8" creationId="{F73BDF07-5EED-410A-ADCB-89163266D408}"/>
          </ac:spMkLst>
        </pc:spChg>
      </pc:sldChg>
      <pc:sldChg chg="modSp add replId">
        <pc:chgData name="Michel Picalausa" userId="S::picalausa@lfbb.be::9fbbe668-2bab-44c8-ab23-6b90b452e50d" providerId="AD" clId="Web-{93859AC8-1A53-8120-1458-64A5C3F4D644}" dt="2022-06-17T10:15:19.937" v="237" actId="20577"/>
        <pc:sldMkLst>
          <pc:docMk/>
          <pc:sldMk cId="1988643861" sldId="361"/>
        </pc:sldMkLst>
        <pc:spChg chg="mod">
          <ac:chgData name="Michel Picalausa" userId="S::picalausa@lfbb.be::9fbbe668-2bab-44c8-ab23-6b90b452e50d" providerId="AD" clId="Web-{93859AC8-1A53-8120-1458-64A5C3F4D644}" dt="2022-06-17T10:15:19.937" v="237" actId="20577"/>
          <ac:spMkLst>
            <pc:docMk/>
            <pc:sldMk cId="1988643861" sldId="361"/>
            <ac:spMk id="8" creationId="{F73BDF07-5EED-410A-ADCB-89163266D408}"/>
          </ac:spMkLst>
        </pc:spChg>
      </pc:sldChg>
      <pc:sldChg chg="modSp add replId">
        <pc:chgData name="Michel Picalausa" userId="S::picalausa@lfbb.be::9fbbe668-2bab-44c8-ab23-6b90b452e50d" providerId="AD" clId="Web-{93859AC8-1A53-8120-1458-64A5C3F4D644}" dt="2022-06-17T10:34:15.113" v="507" actId="20577"/>
        <pc:sldMkLst>
          <pc:docMk/>
          <pc:sldMk cId="2966754891" sldId="362"/>
        </pc:sldMkLst>
        <pc:spChg chg="mod">
          <ac:chgData name="Michel Picalausa" userId="S::picalausa@lfbb.be::9fbbe668-2bab-44c8-ab23-6b90b452e50d" providerId="AD" clId="Web-{93859AC8-1A53-8120-1458-64A5C3F4D644}" dt="2022-06-17T10:34:15.113" v="507" actId="20577"/>
          <ac:spMkLst>
            <pc:docMk/>
            <pc:sldMk cId="2966754891" sldId="362"/>
            <ac:spMk id="8" creationId="{F73BDF07-5EED-410A-ADCB-89163266D408}"/>
          </ac:spMkLst>
        </pc:spChg>
      </pc:sldChg>
      <pc:sldChg chg="modSp add replId">
        <pc:chgData name="Michel Picalausa" userId="S::picalausa@lfbb.be::9fbbe668-2bab-44c8-ab23-6b90b452e50d" providerId="AD" clId="Web-{93859AC8-1A53-8120-1458-64A5C3F4D644}" dt="2022-06-17T10:35:36.411" v="523" actId="20577"/>
        <pc:sldMkLst>
          <pc:docMk/>
          <pc:sldMk cId="4099091314" sldId="363"/>
        </pc:sldMkLst>
        <pc:spChg chg="mod">
          <ac:chgData name="Michel Picalausa" userId="S::picalausa@lfbb.be::9fbbe668-2bab-44c8-ab23-6b90b452e50d" providerId="AD" clId="Web-{93859AC8-1A53-8120-1458-64A5C3F4D644}" dt="2022-06-17T10:35:36.411" v="523" actId="20577"/>
          <ac:spMkLst>
            <pc:docMk/>
            <pc:sldMk cId="4099091314" sldId="363"/>
            <ac:spMk id="8" creationId="{F73BDF07-5EED-410A-ADCB-89163266D408}"/>
          </ac:spMkLst>
        </pc:spChg>
      </pc:sldChg>
      <pc:sldChg chg="modSp add replId">
        <pc:chgData name="Michel Picalausa" userId="S::picalausa@lfbb.be::9fbbe668-2bab-44c8-ab23-6b90b452e50d" providerId="AD" clId="Web-{93859AC8-1A53-8120-1458-64A5C3F4D644}" dt="2022-06-17T10:53:41.650" v="813" actId="20577"/>
        <pc:sldMkLst>
          <pc:docMk/>
          <pc:sldMk cId="4199897694" sldId="364"/>
        </pc:sldMkLst>
        <pc:spChg chg="mod">
          <ac:chgData name="Michel Picalausa" userId="S::picalausa@lfbb.be::9fbbe668-2bab-44c8-ab23-6b90b452e50d" providerId="AD" clId="Web-{93859AC8-1A53-8120-1458-64A5C3F4D644}" dt="2022-06-17T10:53:41.650" v="813" actId="20577"/>
          <ac:spMkLst>
            <pc:docMk/>
            <pc:sldMk cId="4199897694" sldId="364"/>
            <ac:spMk id="8" creationId="{F73BDF07-5EED-410A-ADCB-89163266D408}"/>
          </ac:spMkLst>
        </pc:spChg>
        <pc:spChg chg="mod">
          <ac:chgData name="Michel Picalausa" userId="S::picalausa@lfbb.be::9fbbe668-2bab-44c8-ab23-6b90b452e50d" providerId="AD" clId="Web-{93859AC8-1A53-8120-1458-64A5C3F4D644}" dt="2022-06-17T10:37:28.835" v="560" actId="20577"/>
          <ac:spMkLst>
            <pc:docMk/>
            <pc:sldMk cId="4199897694" sldId="364"/>
            <ac:spMk id="12" creationId="{0DC96D4E-BE6F-4ED9-9474-12DDCBBE5AC4}"/>
          </ac:spMkLst>
        </pc:spChg>
      </pc:sldChg>
      <pc:sldChg chg="modSp add replId">
        <pc:chgData name="Michel Picalausa" userId="S::picalausa@lfbb.be::9fbbe668-2bab-44c8-ab23-6b90b452e50d" providerId="AD" clId="Web-{93859AC8-1A53-8120-1458-64A5C3F4D644}" dt="2022-06-17T10:40:14.010" v="629" actId="20577"/>
        <pc:sldMkLst>
          <pc:docMk/>
          <pc:sldMk cId="4230427985" sldId="365"/>
        </pc:sldMkLst>
        <pc:spChg chg="mod">
          <ac:chgData name="Michel Picalausa" userId="S::picalausa@lfbb.be::9fbbe668-2bab-44c8-ab23-6b90b452e50d" providerId="AD" clId="Web-{93859AC8-1A53-8120-1458-64A5C3F4D644}" dt="2022-06-17T10:40:14.010" v="629" actId="20577"/>
          <ac:spMkLst>
            <pc:docMk/>
            <pc:sldMk cId="4230427985" sldId="365"/>
            <ac:spMk id="8" creationId="{F73BDF07-5EED-410A-ADCB-89163266D408}"/>
          </ac:spMkLst>
        </pc:spChg>
        <pc:spChg chg="mod">
          <ac:chgData name="Michel Picalausa" userId="S::picalausa@lfbb.be::9fbbe668-2bab-44c8-ab23-6b90b452e50d" providerId="AD" clId="Web-{93859AC8-1A53-8120-1458-64A5C3F4D644}" dt="2022-06-17T10:39:40.009" v="623" actId="20577"/>
          <ac:spMkLst>
            <pc:docMk/>
            <pc:sldMk cId="4230427985" sldId="365"/>
            <ac:spMk id="12" creationId="{0DC96D4E-BE6F-4ED9-9474-12DDCBBE5AC4}"/>
          </ac:spMkLst>
        </pc:spChg>
      </pc:sldChg>
      <pc:sldChg chg="modSp add replId">
        <pc:chgData name="Michel Picalausa" userId="S::picalausa@lfbb.be::9fbbe668-2bab-44c8-ab23-6b90b452e50d" providerId="AD" clId="Web-{93859AC8-1A53-8120-1458-64A5C3F4D644}" dt="2022-06-17T10:41:26.496" v="654" actId="20577"/>
        <pc:sldMkLst>
          <pc:docMk/>
          <pc:sldMk cId="1820391738" sldId="366"/>
        </pc:sldMkLst>
        <pc:spChg chg="mod">
          <ac:chgData name="Michel Picalausa" userId="S::picalausa@lfbb.be::9fbbe668-2bab-44c8-ab23-6b90b452e50d" providerId="AD" clId="Web-{93859AC8-1A53-8120-1458-64A5C3F4D644}" dt="2022-06-17T10:41:26.496" v="654" actId="20577"/>
          <ac:spMkLst>
            <pc:docMk/>
            <pc:sldMk cId="1820391738" sldId="366"/>
            <ac:spMk id="8" creationId="{F73BDF07-5EED-410A-ADCB-89163266D408}"/>
          </ac:spMkLst>
        </pc:spChg>
      </pc:sldChg>
      <pc:sldChg chg="modSp add replId">
        <pc:chgData name="Michel Picalausa" userId="S::picalausa@lfbb.be::9fbbe668-2bab-44c8-ab23-6b90b452e50d" providerId="AD" clId="Web-{93859AC8-1A53-8120-1458-64A5C3F4D644}" dt="2022-06-17T10:42:31.216" v="675" actId="20577"/>
        <pc:sldMkLst>
          <pc:docMk/>
          <pc:sldMk cId="562419468" sldId="367"/>
        </pc:sldMkLst>
        <pc:spChg chg="mod">
          <ac:chgData name="Michel Picalausa" userId="S::picalausa@lfbb.be::9fbbe668-2bab-44c8-ab23-6b90b452e50d" providerId="AD" clId="Web-{93859AC8-1A53-8120-1458-64A5C3F4D644}" dt="2022-06-17T10:42:31.216" v="675" actId="20577"/>
          <ac:spMkLst>
            <pc:docMk/>
            <pc:sldMk cId="562419468" sldId="367"/>
            <ac:spMk id="8" creationId="{F73BDF07-5EED-410A-ADCB-89163266D408}"/>
          </ac:spMkLst>
        </pc:spChg>
      </pc:sldChg>
      <pc:sldChg chg="modSp add replId">
        <pc:chgData name="Michel Picalausa" userId="S::picalausa@lfbb.be::9fbbe668-2bab-44c8-ab23-6b90b452e50d" providerId="AD" clId="Web-{93859AC8-1A53-8120-1458-64A5C3F4D644}" dt="2022-06-17T10:44:16.811" v="695" actId="20577"/>
        <pc:sldMkLst>
          <pc:docMk/>
          <pc:sldMk cId="1971647151" sldId="368"/>
        </pc:sldMkLst>
        <pc:spChg chg="mod">
          <ac:chgData name="Michel Picalausa" userId="S::picalausa@lfbb.be::9fbbe668-2bab-44c8-ab23-6b90b452e50d" providerId="AD" clId="Web-{93859AC8-1A53-8120-1458-64A5C3F4D644}" dt="2022-06-17T10:44:16.811" v="695" actId="20577"/>
          <ac:spMkLst>
            <pc:docMk/>
            <pc:sldMk cId="1971647151" sldId="368"/>
            <ac:spMk id="8" creationId="{F73BDF07-5EED-410A-ADCB-89163266D408}"/>
          </ac:spMkLst>
        </pc:spChg>
      </pc:sldChg>
      <pc:sldChg chg="modSp add replId">
        <pc:chgData name="Michel Picalausa" userId="S::picalausa@lfbb.be::9fbbe668-2bab-44c8-ab23-6b90b452e50d" providerId="AD" clId="Web-{93859AC8-1A53-8120-1458-64A5C3F4D644}" dt="2022-06-17T10:46:55.486" v="712" actId="20577"/>
        <pc:sldMkLst>
          <pc:docMk/>
          <pc:sldMk cId="120112157" sldId="369"/>
        </pc:sldMkLst>
        <pc:spChg chg="mod">
          <ac:chgData name="Michel Picalausa" userId="S::picalausa@lfbb.be::9fbbe668-2bab-44c8-ab23-6b90b452e50d" providerId="AD" clId="Web-{93859AC8-1A53-8120-1458-64A5C3F4D644}" dt="2022-06-17T10:46:55.486" v="712" actId="20577"/>
          <ac:spMkLst>
            <pc:docMk/>
            <pc:sldMk cId="120112157" sldId="369"/>
            <ac:spMk id="8" creationId="{F73BDF07-5EED-410A-ADCB-89163266D408}"/>
          </ac:spMkLst>
        </pc:spChg>
      </pc:sldChg>
      <pc:sldChg chg="modSp add replId">
        <pc:chgData name="Michel Picalausa" userId="S::picalausa@lfbb.be::9fbbe668-2bab-44c8-ab23-6b90b452e50d" providerId="AD" clId="Web-{93859AC8-1A53-8120-1458-64A5C3F4D644}" dt="2022-06-17T10:46:12.845" v="709" actId="20577"/>
        <pc:sldMkLst>
          <pc:docMk/>
          <pc:sldMk cId="2655565963" sldId="370"/>
        </pc:sldMkLst>
        <pc:spChg chg="mod">
          <ac:chgData name="Michel Picalausa" userId="S::picalausa@lfbb.be::9fbbe668-2bab-44c8-ab23-6b90b452e50d" providerId="AD" clId="Web-{93859AC8-1A53-8120-1458-64A5C3F4D644}" dt="2022-06-17T10:46:12.845" v="709" actId="20577"/>
          <ac:spMkLst>
            <pc:docMk/>
            <pc:sldMk cId="2655565963" sldId="370"/>
            <ac:spMk id="8" creationId="{F73BDF07-5EED-410A-ADCB-89163266D408}"/>
          </ac:spMkLst>
        </pc:spChg>
      </pc:sldChg>
      <pc:sldChg chg="modSp add replId">
        <pc:chgData name="Michel Picalausa" userId="S::picalausa@lfbb.be::9fbbe668-2bab-44c8-ab23-6b90b452e50d" providerId="AD" clId="Web-{93859AC8-1A53-8120-1458-64A5C3F4D644}" dt="2022-06-17T10:49:30.223" v="767" actId="20577"/>
        <pc:sldMkLst>
          <pc:docMk/>
          <pc:sldMk cId="4193183285" sldId="371"/>
        </pc:sldMkLst>
        <pc:spChg chg="mod">
          <ac:chgData name="Michel Picalausa" userId="S::picalausa@lfbb.be::9fbbe668-2bab-44c8-ab23-6b90b452e50d" providerId="AD" clId="Web-{93859AC8-1A53-8120-1458-64A5C3F4D644}" dt="2022-06-17T10:49:30.223" v="767" actId="20577"/>
          <ac:spMkLst>
            <pc:docMk/>
            <pc:sldMk cId="4193183285" sldId="371"/>
            <ac:spMk id="8" creationId="{F73BDF07-5EED-410A-ADCB-89163266D408}"/>
          </ac:spMkLst>
        </pc:spChg>
        <pc:spChg chg="mod">
          <ac:chgData name="Michel Picalausa" userId="S::picalausa@lfbb.be::9fbbe668-2bab-44c8-ab23-6b90b452e50d" providerId="AD" clId="Web-{93859AC8-1A53-8120-1458-64A5C3F4D644}" dt="2022-06-17T10:47:57.362" v="724" actId="20577"/>
          <ac:spMkLst>
            <pc:docMk/>
            <pc:sldMk cId="4193183285" sldId="371"/>
            <ac:spMk id="12" creationId="{0DC96D4E-BE6F-4ED9-9474-12DDCBBE5AC4}"/>
          </ac:spMkLst>
        </pc:spChg>
      </pc:sldChg>
      <pc:sldChg chg="modSp add replId">
        <pc:chgData name="Michel Picalausa" userId="S::picalausa@lfbb.be::9fbbe668-2bab-44c8-ab23-6b90b452e50d" providerId="AD" clId="Web-{93859AC8-1A53-8120-1458-64A5C3F4D644}" dt="2022-06-17T10:50:08.474" v="772" actId="20577"/>
        <pc:sldMkLst>
          <pc:docMk/>
          <pc:sldMk cId="449608866" sldId="372"/>
        </pc:sldMkLst>
        <pc:spChg chg="mod">
          <ac:chgData name="Michel Picalausa" userId="S::picalausa@lfbb.be::9fbbe668-2bab-44c8-ab23-6b90b452e50d" providerId="AD" clId="Web-{93859AC8-1A53-8120-1458-64A5C3F4D644}" dt="2022-06-17T10:50:08.474" v="772" actId="20577"/>
          <ac:spMkLst>
            <pc:docMk/>
            <pc:sldMk cId="449608866" sldId="372"/>
            <ac:spMk id="8" creationId="{F73BDF07-5EED-410A-ADCB-89163266D408}"/>
          </ac:spMkLst>
        </pc:spChg>
      </pc:sldChg>
      <pc:sldChg chg="modSp add replId">
        <pc:chgData name="Michel Picalausa" userId="S::picalausa@lfbb.be::9fbbe668-2bab-44c8-ab23-6b90b452e50d" providerId="AD" clId="Web-{93859AC8-1A53-8120-1458-64A5C3F4D644}" dt="2022-06-17T10:51:00.631" v="781" actId="20577"/>
        <pc:sldMkLst>
          <pc:docMk/>
          <pc:sldMk cId="2541042051" sldId="373"/>
        </pc:sldMkLst>
        <pc:spChg chg="mod">
          <ac:chgData name="Michel Picalausa" userId="S::picalausa@lfbb.be::9fbbe668-2bab-44c8-ab23-6b90b452e50d" providerId="AD" clId="Web-{93859AC8-1A53-8120-1458-64A5C3F4D644}" dt="2022-06-17T10:51:00.631" v="781" actId="20577"/>
          <ac:spMkLst>
            <pc:docMk/>
            <pc:sldMk cId="2541042051" sldId="373"/>
            <ac:spMk id="8" creationId="{F73BDF07-5EED-410A-ADCB-89163266D408}"/>
          </ac:spMkLst>
        </pc:spChg>
      </pc:sldChg>
      <pc:sldChg chg="addSp delSp modSp add replId">
        <pc:chgData name="Michel Picalausa" userId="S::picalausa@lfbb.be::9fbbe668-2bab-44c8-ab23-6b90b452e50d" providerId="AD" clId="Web-{93859AC8-1A53-8120-1458-64A5C3F4D644}" dt="2022-06-17T12:24:30.765" v="823"/>
        <pc:sldMkLst>
          <pc:docMk/>
          <pc:sldMk cId="3185915043" sldId="374"/>
        </pc:sldMkLst>
        <pc:spChg chg="mod">
          <ac:chgData name="Michel Picalausa" userId="S::picalausa@lfbb.be::9fbbe668-2bab-44c8-ab23-6b90b452e50d" providerId="AD" clId="Web-{93859AC8-1A53-8120-1458-64A5C3F4D644}" dt="2022-06-17T10:54:40.791" v="821" actId="20577"/>
          <ac:spMkLst>
            <pc:docMk/>
            <pc:sldMk cId="3185915043" sldId="374"/>
            <ac:spMk id="8" creationId="{F73BDF07-5EED-410A-ADCB-89163266D408}"/>
          </ac:spMkLst>
        </pc:spChg>
        <pc:graphicFrameChg chg="add del mod">
          <ac:chgData name="Michel Picalausa" userId="S::picalausa@lfbb.be::9fbbe668-2bab-44c8-ab23-6b90b452e50d" providerId="AD" clId="Web-{93859AC8-1A53-8120-1458-64A5C3F4D644}" dt="2022-06-17T12:24:30.765" v="823"/>
          <ac:graphicFrameMkLst>
            <pc:docMk/>
            <pc:sldMk cId="3185915043" sldId="374"/>
            <ac:graphicFrameMk id="3" creationId="{5E9302FB-9C01-EAD6-D510-919B0C72F834}"/>
          </ac:graphicFrameMkLst>
        </pc:graphicFrameChg>
      </pc:sldChg>
    </pc:docChg>
  </pc:docChgLst>
  <pc:docChgLst>
    <pc:chgData name="Michaël Petre" userId="44a3d092-70fc-446b-805e-9c40f1406128" providerId="ADAL" clId="{DBCAD38D-1BEC-43DC-9A94-078616903FE3}"/>
    <pc:docChg chg="undo custSel addSld delSld modSld sldOrd modSection">
      <pc:chgData name="Michaël Petre" userId="44a3d092-70fc-446b-805e-9c40f1406128" providerId="ADAL" clId="{DBCAD38D-1BEC-43DC-9A94-078616903FE3}" dt="2022-06-27T11:49:25.348" v="1728"/>
      <pc:docMkLst>
        <pc:docMk/>
      </pc:docMkLst>
      <pc:sldChg chg="del">
        <pc:chgData name="Michaël Petre" userId="44a3d092-70fc-446b-805e-9c40f1406128" providerId="ADAL" clId="{DBCAD38D-1BEC-43DC-9A94-078616903FE3}" dt="2022-06-21T08:51:24.817" v="4" actId="47"/>
        <pc:sldMkLst>
          <pc:docMk/>
          <pc:sldMk cId="1474817054" sldId="275"/>
        </pc:sldMkLst>
      </pc:sldChg>
      <pc:sldChg chg="modSp mod">
        <pc:chgData name="Michaël Petre" userId="44a3d092-70fc-446b-805e-9c40f1406128" providerId="ADAL" clId="{DBCAD38D-1BEC-43DC-9A94-078616903FE3}" dt="2022-06-21T08:51:42.264" v="24" actId="114"/>
        <pc:sldMkLst>
          <pc:docMk/>
          <pc:sldMk cId="3155844296" sldId="284"/>
        </pc:sldMkLst>
        <pc:spChg chg="mod">
          <ac:chgData name="Michaël Petre" userId="44a3d092-70fc-446b-805e-9c40f1406128" providerId="ADAL" clId="{DBCAD38D-1BEC-43DC-9A94-078616903FE3}" dt="2022-06-21T08:51:42.264" v="24" actId="114"/>
          <ac:spMkLst>
            <pc:docMk/>
            <pc:sldMk cId="3155844296" sldId="284"/>
            <ac:spMk id="21" creationId="{2C06917E-009B-4AE6-96CD-56DF6DDE75F8}"/>
          </ac:spMkLst>
        </pc:spChg>
      </pc:sldChg>
      <pc:sldChg chg="ord">
        <pc:chgData name="Michaël Petre" userId="44a3d092-70fc-446b-805e-9c40f1406128" providerId="ADAL" clId="{DBCAD38D-1BEC-43DC-9A94-078616903FE3}" dt="2022-06-21T09:43:47.816" v="33"/>
        <pc:sldMkLst>
          <pc:docMk/>
          <pc:sldMk cId="2639509195" sldId="290"/>
        </pc:sldMkLst>
      </pc:sldChg>
      <pc:sldChg chg="modSp mod">
        <pc:chgData name="Michaël Petre" userId="44a3d092-70fc-446b-805e-9c40f1406128" providerId="ADAL" clId="{DBCAD38D-1BEC-43DC-9A94-078616903FE3}" dt="2022-06-27T11:37:23.259" v="960" actId="20577"/>
        <pc:sldMkLst>
          <pc:docMk/>
          <pc:sldMk cId="1705041794" sldId="304"/>
        </pc:sldMkLst>
        <pc:spChg chg="mod">
          <ac:chgData name="Michaël Petre" userId="44a3d092-70fc-446b-805e-9c40f1406128" providerId="ADAL" clId="{DBCAD38D-1BEC-43DC-9A94-078616903FE3}" dt="2022-06-27T11:37:23.259" v="960" actId="20577"/>
          <ac:spMkLst>
            <pc:docMk/>
            <pc:sldMk cId="1705041794" sldId="304"/>
            <ac:spMk id="8" creationId="{F73BDF07-5EED-410A-ADCB-89163266D408}"/>
          </ac:spMkLst>
        </pc:spChg>
      </pc:sldChg>
      <pc:sldChg chg="modSp mod">
        <pc:chgData name="Michaël Petre" userId="44a3d092-70fc-446b-805e-9c40f1406128" providerId="ADAL" clId="{DBCAD38D-1BEC-43DC-9A94-078616903FE3}" dt="2022-06-27T11:41:48.228" v="1361" actId="20577"/>
        <pc:sldMkLst>
          <pc:docMk/>
          <pc:sldMk cId="2043198066" sldId="312"/>
        </pc:sldMkLst>
        <pc:spChg chg="mod">
          <ac:chgData name="Michaël Petre" userId="44a3d092-70fc-446b-805e-9c40f1406128" providerId="ADAL" clId="{DBCAD38D-1BEC-43DC-9A94-078616903FE3}" dt="2022-06-27T11:41:48.228" v="1361" actId="20577"/>
          <ac:spMkLst>
            <pc:docMk/>
            <pc:sldMk cId="2043198066" sldId="312"/>
            <ac:spMk id="8" creationId="{F73BDF07-5EED-410A-ADCB-89163266D408}"/>
          </ac:spMkLst>
        </pc:spChg>
      </pc:sldChg>
      <pc:sldChg chg="modSp mod modNotesTx">
        <pc:chgData name="Michaël Petre" userId="44a3d092-70fc-446b-805e-9c40f1406128" providerId="ADAL" clId="{DBCAD38D-1BEC-43DC-9A94-078616903FE3}" dt="2022-06-21T09:44:16.069" v="35" actId="20577"/>
        <pc:sldMkLst>
          <pc:docMk/>
          <pc:sldMk cId="1400544055" sldId="313"/>
        </pc:sldMkLst>
        <pc:graphicFrameChg chg="mod modGraphic">
          <ac:chgData name="Michaël Petre" userId="44a3d092-70fc-446b-805e-9c40f1406128" providerId="ADAL" clId="{DBCAD38D-1BEC-43DC-9A94-078616903FE3}" dt="2022-06-21T08:50:54.071" v="2" actId="1076"/>
          <ac:graphicFrameMkLst>
            <pc:docMk/>
            <pc:sldMk cId="1400544055" sldId="313"/>
            <ac:graphicFrameMk id="10" creationId="{136EF522-073D-4883-A9DD-B704B71C9F1A}"/>
          </ac:graphicFrameMkLst>
        </pc:graphicFrameChg>
      </pc:sldChg>
      <pc:sldChg chg="del">
        <pc:chgData name="Michaël Petre" userId="44a3d092-70fc-446b-805e-9c40f1406128" providerId="ADAL" clId="{DBCAD38D-1BEC-43DC-9A94-078616903FE3}" dt="2022-06-21T08:53:21.523" v="31" actId="47"/>
        <pc:sldMkLst>
          <pc:docMk/>
          <pc:sldMk cId="4099091314" sldId="363"/>
        </pc:sldMkLst>
      </pc:sldChg>
      <pc:sldChg chg="modSp mod">
        <pc:chgData name="Michaël Petre" userId="44a3d092-70fc-446b-805e-9c40f1406128" providerId="ADAL" clId="{DBCAD38D-1BEC-43DC-9A94-078616903FE3}" dt="2022-06-27T11:14:06.181" v="326" actId="20577"/>
        <pc:sldMkLst>
          <pc:docMk/>
          <pc:sldMk cId="3035949790" sldId="378"/>
        </pc:sldMkLst>
        <pc:spChg chg="mod">
          <ac:chgData name="Michaël Petre" userId="44a3d092-70fc-446b-805e-9c40f1406128" providerId="ADAL" clId="{DBCAD38D-1BEC-43DC-9A94-078616903FE3}" dt="2022-06-27T11:14:06.181" v="326" actId="20577"/>
          <ac:spMkLst>
            <pc:docMk/>
            <pc:sldMk cId="3035949790" sldId="378"/>
            <ac:spMk id="8" creationId="{F73BDF07-5EED-410A-ADCB-89163266D408}"/>
          </ac:spMkLst>
        </pc:spChg>
      </pc:sldChg>
      <pc:sldChg chg="del">
        <pc:chgData name="Michaël Petre" userId="44a3d092-70fc-446b-805e-9c40f1406128" providerId="ADAL" clId="{DBCAD38D-1BEC-43DC-9A94-078616903FE3}" dt="2022-06-21T08:51:23.080" v="3" actId="47"/>
        <pc:sldMkLst>
          <pc:docMk/>
          <pc:sldMk cId="2371843353" sldId="380"/>
        </pc:sldMkLst>
      </pc:sldChg>
      <pc:sldChg chg="add ord">
        <pc:chgData name="Michaël Petre" userId="44a3d092-70fc-446b-805e-9c40f1406128" providerId="ADAL" clId="{DBCAD38D-1BEC-43DC-9A94-078616903FE3}" dt="2022-06-21T08:52:30.336" v="27"/>
        <pc:sldMkLst>
          <pc:docMk/>
          <pc:sldMk cId="1762646806" sldId="381"/>
        </pc:sldMkLst>
      </pc:sldChg>
      <pc:sldChg chg="add ord">
        <pc:chgData name="Michaël Petre" userId="44a3d092-70fc-446b-805e-9c40f1406128" providerId="ADAL" clId="{DBCAD38D-1BEC-43DC-9A94-078616903FE3}" dt="2022-06-21T08:53:01.170" v="30"/>
        <pc:sldMkLst>
          <pc:docMk/>
          <pc:sldMk cId="1014321078" sldId="382"/>
        </pc:sldMkLst>
      </pc:sldChg>
      <pc:sldChg chg="modSp add mod ord">
        <pc:chgData name="Michaël Petre" userId="44a3d092-70fc-446b-805e-9c40f1406128" providerId="ADAL" clId="{DBCAD38D-1BEC-43DC-9A94-078616903FE3}" dt="2022-06-27T11:15:53.683" v="559" actId="20577"/>
        <pc:sldMkLst>
          <pc:docMk/>
          <pc:sldMk cId="969374271" sldId="383"/>
        </pc:sldMkLst>
        <pc:spChg chg="mod">
          <ac:chgData name="Michaël Petre" userId="44a3d092-70fc-446b-805e-9c40f1406128" providerId="ADAL" clId="{DBCAD38D-1BEC-43DC-9A94-078616903FE3}" dt="2022-06-27T11:15:53.683" v="559" actId="20577"/>
          <ac:spMkLst>
            <pc:docMk/>
            <pc:sldMk cId="969374271" sldId="383"/>
            <ac:spMk id="8" creationId="{F73BDF07-5EED-410A-ADCB-89163266D408}"/>
          </ac:spMkLst>
        </pc:spChg>
        <pc:spChg chg="mod">
          <ac:chgData name="Michaël Petre" userId="44a3d092-70fc-446b-805e-9c40f1406128" providerId="ADAL" clId="{DBCAD38D-1BEC-43DC-9A94-078616903FE3}" dt="2022-06-27T11:11:53.220" v="65" actId="20577"/>
          <ac:spMkLst>
            <pc:docMk/>
            <pc:sldMk cId="969374271" sldId="383"/>
            <ac:spMk id="12" creationId="{0DC96D4E-BE6F-4ED9-9474-12DDCBBE5AC4}"/>
          </ac:spMkLst>
        </pc:spChg>
      </pc:sldChg>
      <pc:sldChg chg="modSp add mod">
        <pc:chgData name="Michaël Petre" userId="44a3d092-70fc-446b-805e-9c40f1406128" providerId="ADAL" clId="{DBCAD38D-1BEC-43DC-9A94-078616903FE3}" dt="2022-06-27T11:18:33.851" v="957" actId="20577"/>
        <pc:sldMkLst>
          <pc:docMk/>
          <pc:sldMk cId="3004052784" sldId="384"/>
        </pc:sldMkLst>
        <pc:spChg chg="mod">
          <ac:chgData name="Michaël Petre" userId="44a3d092-70fc-446b-805e-9c40f1406128" providerId="ADAL" clId="{DBCAD38D-1BEC-43DC-9A94-078616903FE3}" dt="2022-06-27T11:18:33.851" v="957" actId="20577"/>
          <ac:spMkLst>
            <pc:docMk/>
            <pc:sldMk cId="3004052784" sldId="384"/>
            <ac:spMk id="8" creationId="{F73BDF07-5EED-410A-ADCB-89163266D408}"/>
          </ac:spMkLst>
        </pc:spChg>
        <pc:spChg chg="mod">
          <ac:chgData name="Michaël Petre" userId="44a3d092-70fc-446b-805e-9c40f1406128" providerId="ADAL" clId="{DBCAD38D-1BEC-43DC-9A94-078616903FE3}" dt="2022-06-27T11:15:59.380" v="562" actId="20577"/>
          <ac:spMkLst>
            <pc:docMk/>
            <pc:sldMk cId="3004052784" sldId="384"/>
            <ac:spMk id="12" creationId="{0DC96D4E-BE6F-4ED9-9474-12DDCBBE5AC4}"/>
          </ac:spMkLst>
        </pc:spChg>
      </pc:sldChg>
      <pc:sldChg chg="modSp add mod ord">
        <pc:chgData name="Michaël Petre" userId="44a3d092-70fc-446b-805e-9c40f1406128" providerId="ADAL" clId="{DBCAD38D-1BEC-43DC-9A94-078616903FE3}" dt="2022-06-27T11:49:25.348" v="1728"/>
        <pc:sldMkLst>
          <pc:docMk/>
          <pc:sldMk cId="3776776694" sldId="385"/>
        </pc:sldMkLst>
        <pc:spChg chg="mod">
          <ac:chgData name="Michaël Petre" userId="44a3d092-70fc-446b-805e-9c40f1406128" providerId="ADAL" clId="{DBCAD38D-1BEC-43DC-9A94-078616903FE3}" dt="2022-06-27T11:48:53.667" v="1724" actId="20577"/>
          <ac:spMkLst>
            <pc:docMk/>
            <pc:sldMk cId="3776776694" sldId="385"/>
            <ac:spMk id="8" creationId="{F73BDF07-5EED-410A-ADCB-89163266D408}"/>
          </ac:spMkLst>
        </pc:spChg>
        <pc:spChg chg="mod">
          <ac:chgData name="Michaël Petre" userId="44a3d092-70fc-446b-805e-9c40f1406128" providerId="ADAL" clId="{DBCAD38D-1BEC-43DC-9A94-078616903FE3}" dt="2022-06-27T11:42:58.836" v="1364" actId="20577"/>
          <ac:spMkLst>
            <pc:docMk/>
            <pc:sldMk cId="3776776694" sldId="385"/>
            <ac:spMk id="12" creationId="{0DC96D4E-BE6F-4ED9-9474-12DDCBBE5AC4}"/>
          </ac:spMkLst>
        </pc:spChg>
      </pc:sldChg>
      <pc:sldChg chg="modSp add mod">
        <pc:chgData name="Michaël Petre" userId="44a3d092-70fc-446b-805e-9c40f1406128" providerId="ADAL" clId="{DBCAD38D-1BEC-43DC-9A94-078616903FE3}" dt="2022-06-27T11:46:42.498" v="1594" actId="20577"/>
        <pc:sldMkLst>
          <pc:docMk/>
          <pc:sldMk cId="1054886994" sldId="386"/>
        </pc:sldMkLst>
        <pc:spChg chg="mod">
          <ac:chgData name="Michaël Petre" userId="44a3d092-70fc-446b-805e-9c40f1406128" providerId="ADAL" clId="{DBCAD38D-1BEC-43DC-9A94-078616903FE3}" dt="2022-06-27T11:46:42.498" v="1594" actId="20577"/>
          <ac:spMkLst>
            <pc:docMk/>
            <pc:sldMk cId="1054886994" sldId="386"/>
            <ac:spMk id="12" creationId="{0DC96D4E-BE6F-4ED9-9474-12DDCBBE5AC4}"/>
          </ac:spMkLst>
        </pc:spChg>
      </pc:sldChg>
    </pc:docChg>
  </pc:docChgLst>
  <pc:docChgLst>
    <pc:chgData name="Michel Picalausa" userId="9fbbe668-2bab-44c8-ab23-6b90b452e50d" providerId="ADAL" clId="{A0124148-35A6-41EF-AD7A-D3380724DE49}"/>
    <pc:docChg chg="undo custSel addSld delSld modSld sldOrd modSection">
      <pc:chgData name="Michel Picalausa" userId="9fbbe668-2bab-44c8-ab23-6b90b452e50d" providerId="ADAL" clId="{A0124148-35A6-41EF-AD7A-D3380724DE49}" dt="2022-06-20T12:06:13.245" v="706" actId="20577"/>
      <pc:docMkLst>
        <pc:docMk/>
      </pc:docMkLst>
      <pc:sldChg chg="modNotesTx">
        <pc:chgData name="Michel Picalausa" userId="9fbbe668-2bab-44c8-ab23-6b90b452e50d" providerId="ADAL" clId="{A0124148-35A6-41EF-AD7A-D3380724DE49}" dt="2022-06-20T11:22:37.631" v="539" actId="20577"/>
        <pc:sldMkLst>
          <pc:docMk/>
          <pc:sldMk cId="539966008" sldId="277"/>
        </pc:sldMkLst>
      </pc:sldChg>
      <pc:sldChg chg="modSp mod">
        <pc:chgData name="Michel Picalausa" userId="9fbbe668-2bab-44c8-ab23-6b90b452e50d" providerId="ADAL" clId="{A0124148-35A6-41EF-AD7A-D3380724DE49}" dt="2022-06-20T11:53:47.015" v="634" actId="20577"/>
        <pc:sldMkLst>
          <pc:docMk/>
          <pc:sldMk cId="2644737380" sldId="292"/>
        </pc:sldMkLst>
        <pc:spChg chg="mod">
          <ac:chgData name="Michel Picalausa" userId="9fbbe668-2bab-44c8-ab23-6b90b452e50d" providerId="ADAL" clId="{A0124148-35A6-41EF-AD7A-D3380724DE49}" dt="2022-06-20T11:53:47.015" v="634" actId="20577"/>
          <ac:spMkLst>
            <pc:docMk/>
            <pc:sldMk cId="2644737380" sldId="292"/>
            <ac:spMk id="8" creationId="{F73BDF07-5EED-410A-ADCB-89163266D408}"/>
          </ac:spMkLst>
        </pc:spChg>
      </pc:sldChg>
      <pc:sldChg chg="del">
        <pc:chgData name="Michel Picalausa" userId="9fbbe668-2bab-44c8-ab23-6b90b452e50d" providerId="ADAL" clId="{A0124148-35A6-41EF-AD7A-D3380724DE49}" dt="2022-06-20T11:23:52.623" v="540" actId="2696"/>
        <pc:sldMkLst>
          <pc:docMk/>
          <pc:sldMk cId="3197616124" sldId="293"/>
        </pc:sldMkLst>
      </pc:sldChg>
      <pc:sldChg chg="modSp mod">
        <pc:chgData name="Michel Picalausa" userId="9fbbe668-2bab-44c8-ab23-6b90b452e50d" providerId="ADAL" clId="{A0124148-35A6-41EF-AD7A-D3380724DE49}" dt="2022-06-20T11:46:08.480" v="602" actId="20577"/>
        <pc:sldMkLst>
          <pc:docMk/>
          <pc:sldMk cId="578973703" sldId="302"/>
        </pc:sldMkLst>
        <pc:spChg chg="mod">
          <ac:chgData name="Michel Picalausa" userId="9fbbe668-2bab-44c8-ab23-6b90b452e50d" providerId="ADAL" clId="{A0124148-35A6-41EF-AD7A-D3380724DE49}" dt="2022-06-20T11:46:08.480" v="602" actId="20577"/>
          <ac:spMkLst>
            <pc:docMk/>
            <pc:sldMk cId="578973703" sldId="302"/>
            <ac:spMk id="8" creationId="{F73BDF07-5EED-410A-ADCB-89163266D408}"/>
          </ac:spMkLst>
        </pc:spChg>
      </pc:sldChg>
      <pc:sldChg chg="modSp mod">
        <pc:chgData name="Michel Picalausa" userId="9fbbe668-2bab-44c8-ab23-6b90b452e50d" providerId="ADAL" clId="{A0124148-35A6-41EF-AD7A-D3380724DE49}" dt="2022-06-20T11:12:53.412" v="157" actId="20577"/>
        <pc:sldMkLst>
          <pc:docMk/>
          <pc:sldMk cId="2973981385" sldId="347"/>
        </pc:sldMkLst>
        <pc:spChg chg="mod">
          <ac:chgData name="Michel Picalausa" userId="9fbbe668-2bab-44c8-ab23-6b90b452e50d" providerId="ADAL" clId="{A0124148-35A6-41EF-AD7A-D3380724DE49}" dt="2022-06-20T11:12:53.412" v="157" actId="20577"/>
          <ac:spMkLst>
            <pc:docMk/>
            <pc:sldMk cId="2973981385" sldId="347"/>
            <ac:spMk id="8" creationId="{F73BDF07-5EED-410A-ADCB-89163266D408}"/>
          </ac:spMkLst>
        </pc:spChg>
        <pc:spChg chg="mod">
          <ac:chgData name="Michel Picalausa" userId="9fbbe668-2bab-44c8-ab23-6b90b452e50d" providerId="ADAL" clId="{A0124148-35A6-41EF-AD7A-D3380724DE49}" dt="2022-06-20T11:12:41.325" v="155" actId="20577"/>
          <ac:spMkLst>
            <pc:docMk/>
            <pc:sldMk cId="2973981385" sldId="347"/>
            <ac:spMk id="12" creationId="{0DC96D4E-BE6F-4ED9-9474-12DDCBBE5AC4}"/>
          </ac:spMkLst>
        </pc:spChg>
      </pc:sldChg>
      <pc:sldChg chg="del">
        <pc:chgData name="Michel Picalausa" userId="9fbbe668-2bab-44c8-ab23-6b90b452e50d" providerId="ADAL" clId="{A0124148-35A6-41EF-AD7A-D3380724DE49}" dt="2022-06-20T11:16:45.328" v="158" actId="2696"/>
        <pc:sldMkLst>
          <pc:docMk/>
          <pc:sldMk cId="2014065902" sldId="349"/>
        </pc:sldMkLst>
      </pc:sldChg>
      <pc:sldChg chg="modSp mod">
        <pc:chgData name="Michel Picalausa" userId="9fbbe668-2bab-44c8-ab23-6b90b452e50d" providerId="ADAL" clId="{A0124148-35A6-41EF-AD7A-D3380724DE49}" dt="2022-06-20T11:39:01.715" v="573" actId="20577"/>
        <pc:sldMkLst>
          <pc:docMk/>
          <pc:sldMk cId="4235286359" sldId="354"/>
        </pc:sldMkLst>
        <pc:spChg chg="mod">
          <ac:chgData name="Michel Picalausa" userId="9fbbe668-2bab-44c8-ab23-6b90b452e50d" providerId="ADAL" clId="{A0124148-35A6-41EF-AD7A-D3380724DE49}" dt="2022-06-20T11:38:22.630" v="561" actId="122"/>
          <ac:spMkLst>
            <pc:docMk/>
            <pc:sldMk cId="4235286359" sldId="354"/>
            <ac:spMk id="3" creationId="{CA81FDA5-F3B2-D311-623D-F7796BABC9C2}"/>
          </ac:spMkLst>
        </pc:spChg>
        <pc:spChg chg="mod">
          <ac:chgData name="Michel Picalausa" userId="9fbbe668-2bab-44c8-ab23-6b90b452e50d" providerId="ADAL" clId="{A0124148-35A6-41EF-AD7A-D3380724DE49}" dt="2022-06-20T11:39:01.715" v="573" actId="20577"/>
          <ac:spMkLst>
            <pc:docMk/>
            <pc:sldMk cId="4235286359" sldId="354"/>
            <ac:spMk id="10" creationId="{D959F109-E4A4-A60F-EBB9-012A85314383}"/>
          </ac:spMkLst>
        </pc:spChg>
        <pc:graphicFrameChg chg="mod">
          <ac:chgData name="Michel Picalausa" userId="9fbbe668-2bab-44c8-ab23-6b90b452e50d" providerId="ADAL" clId="{A0124148-35A6-41EF-AD7A-D3380724DE49}" dt="2022-06-20T11:38:44.728" v="567" actId="20577"/>
          <ac:graphicFrameMkLst>
            <pc:docMk/>
            <pc:sldMk cId="4235286359" sldId="354"/>
            <ac:graphicFrameMk id="2" creationId="{78A9BC8A-40B1-01BC-C35F-0C51061D83AE}"/>
          </ac:graphicFrameMkLst>
        </pc:graphicFrameChg>
      </pc:sldChg>
      <pc:sldChg chg="del">
        <pc:chgData name="Michel Picalausa" userId="9fbbe668-2bab-44c8-ab23-6b90b452e50d" providerId="ADAL" clId="{A0124148-35A6-41EF-AD7A-D3380724DE49}" dt="2022-06-20T11:39:29.227" v="574" actId="2696"/>
        <pc:sldMkLst>
          <pc:docMk/>
          <pc:sldMk cId="2299955651" sldId="355"/>
        </pc:sldMkLst>
      </pc:sldChg>
      <pc:sldChg chg="del">
        <pc:chgData name="Michel Picalausa" userId="9fbbe668-2bab-44c8-ab23-6b90b452e50d" providerId="ADAL" clId="{A0124148-35A6-41EF-AD7A-D3380724DE49}" dt="2022-06-17T13:14:58.988" v="138" actId="2696"/>
        <pc:sldMkLst>
          <pc:docMk/>
          <pc:sldMk cId="2487190038" sldId="356"/>
        </pc:sldMkLst>
      </pc:sldChg>
      <pc:sldChg chg="modSp del mod">
        <pc:chgData name="Michel Picalausa" userId="9fbbe668-2bab-44c8-ab23-6b90b452e50d" providerId="ADAL" clId="{A0124148-35A6-41EF-AD7A-D3380724DE49}" dt="2022-06-17T13:15:01.810" v="139" actId="2696"/>
        <pc:sldMkLst>
          <pc:docMk/>
          <pc:sldMk cId="1230086396" sldId="357"/>
        </pc:sldMkLst>
        <pc:spChg chg="mod">
          <ac:chgData name="Michel Picalausa" userId="9fbbe668-2bab-44c8-ab23-6b90b452e50d" providerId="ADAL" clId="{A0124148-35A6-41EF-AD7A-D3380724DE49}" dt="2022-06-17T13:14:54.082" v="137" actId="20577"/>
          <ac:spMkLst>
            <pc:docMk/>
            <pc:sldMk cId="1230086396" sldId="357"/>
            <ac:spMk id="8" creationId="{F73BDF07-5EED-410A-ADCB-89163266D408}"/>
          </ac:spMkLst>
        </pc:spChg>
      </pc:sldChg>
      <pc:sldChg chg="ord">
        <pc:chgData name="Michel Picalausa" userId="9fbbe668-2bab-44c8-ab23-6b90b452e50d" providerId="ADAL" clId="{A0124148-35A6-41EF-AD7A-D3380724DE49}" dt="2022-06-17T13:16:57.867" v="141"/>
        <pc:sldMkLst>
          <pc:docMk/>
          <pc:sldMk cId="4193183285" sldId="371"/>
        </pc:sldMkLst>
      </pc:sldChg>
      <pc:sldChg chg="modSp mod ord">
        <pc:chgData name="Michel Picalausa" userId="9fbbe668-2bab-44c8-ab23-6b90b452e50d" providerId="ADAL" clId="{A0124148-35A6-41EF-AD7A-D3380724DE49}" dt="2022-06-17T13:17:22.288" v="146" actId="20577"/>
        <pc:sldMkLst>
          <pc:docMk/>
          <pc:sldMk cId="449608866" sldId="372"/>
        </pc:sldMkLst>
        <pc:spChg chg="mod">
          <ac:chgData name="Michel Picalausa" userId="9fbbe668-2bab-44c8-ab23-6b90b452e50d" providerId="ADAL" clId="{A0124148-35A6-41EF-AD7A-D3380724DE49}" dt="2022-06-17T13:17:22.288" v="146" actId="20577"/>
          <ac:spMkLst>
            <pc:docMk/>
            <pc:sldMk cId="449608866" sldId="372"/>
            <ac:spMk id="8" creationId="{F73BDF07-5EED-410A-ADCB-89163266D408}"/>
          </ac:spMkLst>
        </pc:spChg>
      </pc:sldChg>
      <pc:sldChg chg="ord">
        <pc:chgData name="Michel Picalausa" userId="9fbbe668-2bab-44c8-ab23-6b90b452e50d" providerId="ADAL" clId="{A0124148-35A6-41EF-AD7A-D3380724DE49}" dt="2022-06-17T13:16:57.867" v="141"/>
        <pc:sldMkLst>
          <pc:docMk/>
          <pc:sldMk cId="2541042051" sldId="373"/>
        </pc:sldMkLst>
      </pc:sldChg>
      <pc:sldChg chg="addSp delSp modSp mod ord">
        <pc:chgData name="Michel Picalausa" userId="9fbbe668-2bab-44c8-ab23-6b90b452e50d" providerId="ADAL" clId="{A0124148-35A6-41EF-AD7A-D3380724DE49}" dt="2022-06-17T13:16:57.867" v="141"/>
        <pc:sldMkLst>
          <pc:docMk/>
          <pc:sldMk cId="3185915043" sldId="374"/>
        </pc:sldMkLst>
        <pc:graphicFrameChg chg="add mod modGraphic">
          <ac:chgData name="Michel Picalausa" userId="9fbbe668-2bab-44c8-ab23-6b90b452e50d" providerId="ADAL" clId="{A0124148-35A6-41EF-AD7A-D3380724DE49}" dt="2022-06-17T12:41:04.225" v="88" actId="403"/>
          <ac:graphicFrameMkLst>
            <pc:docMk/>
            <pc:sldMk cId="3185915043" sldId="374"/>
            <ac:graphicFrameMk id="3" creationId="{B3A059E2-04DE-1F13-BB26-628CD737BD03}"/>
          </ac:graphicFrameMkLst>
        </pc:graphicFrameChg>
        <pc:picChg chg="add del mod">
          <ac:chgData name="Michel Picalausa" userId="9fbbe668-2bab-44c8-ab23-6b90b452e50d" providerId="ADAL" clId="{A0124148-35A6-41EF-AD7A-D3380724DE49}" dt="2022-06-17T12:33:12.908" v="9"/>
          <ac:picMkLst>
            <pc:docMk/>
            <pc:sldMk cId="3185915043" sldId="374"/>
            <ac:picMk id="2" creationId="{CEC08892-9270-79AB-EC5A-93DD4A4F1302}"/>
          </ac:picMkLst>
        </pc:picChg>
      </pc:sldChg>
      <pc:sldChg chg="modSp add mod ord">
        <pc:chgData name="Michel Picalausa" userId="9fbbe668-2bab-44c8-ab23-6b90b452e50d" providerId="ADAL" clId="{A0124148-35A6-41EF-AD7A-D3380724DE49}" dt="2022-06-17T13:16:57.867" v="141"/>
        <pc:sldMkLst>
          <pc:docMk/>
          <pc:sldMk cId="2092426887" sldId="375"/>
        </pc:sldMkLst>
        <pc:spChg chg="mod">
          <ac:chgData name="Michel Picalausa" userId="9fbbe668-2bab-44c8-ab23-6b90b452e50d" providerId="ADAL" clId="{A0124148-35A6-41EF-AD7A-D3380724DE49}" dt="2022-06-17T12:37:45.524" v="53" actId="20577"/>
          <ac:spMkLst>
            <pc:docMk/>
            <pc:sldMk cId="2092426887" sldId="375"/>
            <ac:spMk id="8" creationId="{F73BDF07-5EED-410A-ADCB-89163266D408}"/>
          </ac:spMkLst>
        </pc:spChg>
        <pc:graphicFrameChg chg="mod modGraphic">
          <ac:chgData name="Michel Picalausa" userId="9fbbe668-2bab-44c8-ab23-6b90b452e50d" providerId="ADAL" clId="{A0124148-35A6-41EF-AD7A-D3380724DE49}" dt="2022-06-17T12:40:53.485" v="86" actId="403"/>
          <ac:graphicFrameMkLst>
            <pc:docMk/>
            <pc:sldMk cId="2092426887" sldId="375"/>
            <ac:graphicFrameMk id="3" creationId="{B3A059E2-04DE-1F13-BB26-628CD737BD03}"/>
          </ac:graphicFrameMkLst>
        </pc:graphicFrameChg>
      </pc:sldChg>
      <pc:sldChg chg="addSp delSp modSp add mod ord">
        <pc:chgData name="Michel Picalausa" userId="9fbbe668-2bab-44c8-ab23-6b90b452e50d" providerId="ADAL" clId="{A0124148-35A6-41EF-AD7A-D3380724DE49}" dt="2022-06-17T13:16:57.867" v="141"/>
        <pc:sldMkLst>
          <pc:docMk/>
          <pc:sldMk cId="2952192043" sldId="376"/>
        </pc:sldMkLst>
        <pc:graphicFrameChg chg="add mod modGraphic">
          <ac:chgData name="Michel Picalausa" userId="9fbbe668-2bab-44c8-ab23-6b90b452e50d" providerId="ADAL" clId="{A0124148-35A6-41EF-AD7A-D3380724DE49}" dt="2022-06-17T13:03:15.659" v="136" actId="20577"/>
          <ac:graphicFrameMkLst>
            <pc:docMk/>
            <pc:sldMk cId="2952192043" sldId="376"/>
            <ac:graphicFrameMk id="2" creationId="{039F21F2-9CAF-3AF6-22B3-B8F4D2990A12}"/>
          </ac:graphicFrameMkLst>
        </pc:graphicFrameChg>
        <pc:graphicFrameChg chg="del">
          <ac:chgData name="Michel Picalausa" userId="9fbbe668-2bab-44c8-ab23-6b90b452e50d" providerId="ADAL" clId="{A0124148-35A6-41EF-AD7A-D3380724DE49}" dt="2022-06-17T12:38:02.526" v="55" actId="21"/>
          <ac:graphicFrameMkLst>
            <pc:docMk/>
            <pc:sldMk cId="2952192043" sldId="376"/>
            <ac:graphicFrameMk id="3" creationId="{B3A059E2-04DE-1F13-BB26-628CD737BD03}"/>
          </ac:graphicFrameMkLst>
        </pc:graphicFrameChg>
      </pc:sldChg>
      <pc:sldChg chg="addSp delSp modSp add mod ord">
        <pc:chgData name="Michel Picalausa" userId="9fbbe668-2bab-44c8-ab23-6b90b452e50d" providerId="ADAL" clId="{A0124148-35A6-41EF-AD7A-D3380724DE49}" dt="2022-06-17T13:16:57.867" v="141"/>
        <pc:sldMkLst>
          <pc:docMk/>
          <pc:sldMk cId="1865872084" sldId="377"/>
        </pc:sldMkLst>
        <pc:graphicFrameChg chg="del">
          <ac:chgData name="Michel Picalausa" userId="9fbbe668-2bab-44c8-ab23-6b90b452e50d" providerId="ADAL" clId="{A0124148-35A6-41EF-AD7A-D3380724DE49}" dt="2022-06-17T12:42:48.703" v="97" actId="21"/>
          <ac:graphicFrameMkLst>
            <pc:docMk/>
            <pc:sldMk cId="1865872084" sldId="377"/>
            <ac:graphicFrameMk id="2" creationId="{039F21F2-9CAF-3AF6-22B3-B8F4D2990A12}"/>
          </ac:graphicFrameMkLst>
        </pc:graphicFrameChg>
        <pc:graphicFrameChg chg="add mod modGraphic">
          <ac:chgData name="Michel Picalausa" userId="9fbbe668-2bab-44c8-ab23-6b90b452e50d" providerId="ADAL" clId="{A0124148-35A6-41EF-AD7A-D3380724DE49}" dt="2022-06-17T12:43:50.001" v="114" actId="122"/>
          <ac:graphicFrameMkLst>
            <pc:docMk/>
            <pc:sldMk cId="1865872084" sldId="377"/>
            <ac:graphicFrameMk id="3" creationId="{1473883D-399F-DDA1-CD52-77CFB4AF4E2B}"/>
          </ac:graphicFrameMkLst>
        </pc:graphicFrameChg>
      </pc:sldChg>
      <pc:sldChg chg="modSp add mod">
        <pc:chgData name="Michel Picalausa" userId="9fbbe668-2bab-44c8-ab23-6b90b452e50d" providerId="ADAL" clId="{A0124148-35A6-41EF-AD7A-D3380724DE49}" dt="2022-06-20T11:20:06.583" v="362" actId="20577"/>
        <pc:sldMkLst>
          <pc:docMk/>
          <pc:sldMk cId="3035949790" sldId="378"/>
        </pc:sldMkLst>
        <pc:spChg chg="mod">
          <ac:chgData name="Michel Picalausa" userId="9fbbe668-2bab-44c8-ab23-6b90b452e50d" providerId="ADAL" clId="{A0124148-35A6-41EF-AD7A-D3380724DE49}" dt="2022-06-20T11:20:06.583" v="362" actId="20577"/>
          <ac:spMkLst>
            <pc:docMk/>
            <pc:sldMk cId="3035949790" sldId="378"/>
            <ac:spMk id="8" creationId="{F73BDF07-5EED-410A-ADCB-89163266D408}"/>
          </ac:spMkLst>
        </pc:spChg>
        <pc:spChg chg="mod">
          <ac:chgData name="Michel Picalausa" userId="9fbbe668-2bab-44c8-ab23-6b90b452e50d" providerId="ADAL" clId="{A0124148-35A6-41EF-AD7A-D3380724DE49}" dt="2022-06-20T11:17:11.863" v="195" actId="20577"/>
          <ac:spMkLst>
            <pc:docMk/>
            <pc:sldMk cId="3035949790" sldId="378"/>
            <ac:spMk id="12" creationId="{0DC96D4E-BE6F-4ED9-9474-12DDCBBE5AC4}"/>
          </ac:spMkLst>
        </pc:spChg>
      </pc:sldChg>
      <pc:sldChg chg="modSp add mod ord">
        <pc:chgData name="Michel Picalausa" userId="9fbbe668-2bab-44c8-ab23-6b90b452e50d" providerId="ADAL" clId="{A0124148-35A6-41EF-AD7A-D3380724DE49}" dt="2022-06-20T12:06:13.245" v="706" actId="20577"/>
        <pc:sldMkLst>
          <pc:docMk/>
          <pc:sldMk cId="1352933661" sldId="379"/>
        </pc:sldMkLst>
        <pc:spChg chg="mod">
          <ac:chgData name="Michel Picalausa" userId="9fbbe668-2bab-44c8-ab23-6b90b452e50d" providerId="ADAL" clId="{A0124148-35A6-41EF-AD7A-D3380724DE49}" dt="2022-06-20T12:06:13.245" v="706" actId="20577"/>
          <ac:spMkLst>
            <pc:docMk/>
            <pc:sldMk cId="1352933661" sldId="379"/>
            <ac:spMk id="8" creationId="{F73BDF07-5EED-410A-ADCB-89163266D408}"/>
          </ac:spMkLst>
        </pc:spChg>
      </pc:sldChg>
    </pc:docChg>
  </pc:docChgLst>
  <pc:docChgLst>
    <pc:chgData name="Michaël Petre" userId="44a3d092-70fc-446b-805e-9c40f1406128" providerId="ADAL" clId="{CDF8F50B-E449-432A-A5AA-1C15E2B14B29}"/>
    <pc:docChg chg="undo custSel delSld modSld modSection modNotesMaster modHandout">
      <pc:chgData name="Michaël Petre" userId="44a3d092-70fc-446b-805e-9c40f1406128" providerId="ADAL" clId="{CDF8F50B-E449-432A-A5AA-1C15E2B14B29}" dt="2021-06-28T09:43:04.119" v="112" actId="20577"/>
      <pc:docMkLst>
        <pc:docMk/>
      </pc:docMkLst>
      <pc:sldChg chg="del">
        <pc:chgData name="Michaël Petre" userId="44a3d092-70fc-446b-805e-9c40f1406128" providerId="ADAL" clId="{CDF8F50B-E449-432A-A5AA-1C15E2B14B29}" dt="2021-06-28T09:23:37.114" v="1" actId="47"/>
        <pc:sldMkLst>
          <pc:docMk/>
          <pc:sldMk cId="1474817054" sldId="275"/>
        </pc:sldMkLst>
      </pc:sldChg>
      <pc:sldChg chg="modSp mod">
        <pc:chgData name="Michaël Petre" userId="44a3d092-70fc-446b-805e-9c40f1406128" providerId="ADAL" clId="{CDF8F50B-E449-432A-A5AA-1C15E2B14B29}" dt="2021-06-28T09:40:44.559" v="42" actId="20577"/>
        <pc:sldMkLst>
          <pc:docMk/>
          <pc:sldMk cId="539966008" sldId="277"/>
        </pc:sldMkLst>
        <pc:spChg chg="mod">
          <ac:chgData name="Michaël Petre" userId="44a3d092-70fc-446b-805e-9c40f1406128" providerId="ADAL" clId="{CDF8F50B-E449-432A-A5AA-1C15E2B14B29}" dt="2021-06-28T09:40:44.559" v="42" actId="20577"/>
          <ac:spMkLst>
            <pc:docMk/>
            <pc:sldMk cId="539966008" sldId="277"/>
            <ac:spMk id="6" creationId="{12DC400C-3853-4BD9-909D-5094BC9B6666}"/>
          </ac:spMkLst>
        </pc:spChg>
        <pc:spChg chg="mod">
          <ac:chgData name="Michaël Petre" userId="44a3d092-70fc-446b-805e-9c40f1406128" providerId="ADAL" clId="{CDF8F50B-E449-432A-A5AA-1C15E2B14B29}" dt="2021-06-28T09:34:20.491" v="14" actId="20577"/>
          <ac:spMkLst>
            <pc:docMk/>
            <pc:sldMk cId="539966008" sldId="277"/>
            <ac:spMk id="12" creationId="{0DC96D4E-BE6F-4ED9-9474-12DDCBBE5AC4}"/>
          </ac:spMkLst>
        </pc:spChg>
      </pc:sldChg>
      <pc:sldChg chg="del">
        <pc:chgData name="Michaël Petre" userId="44a3d092-70fc-446b-805e-9c40f1406128" providerId="ADAL" clId="{CDF8F50B-E449-432A-A5AA-1C15E2B14B29}" dt="2021-06-28T09:23:36.255" v="0" actId="47"/>
        <pc:sldMkLst>
          <pc:docMk/>
          <pc:sldMk cId="2371843353" sldId="283"/>
        </pc:sldMkLst>
      </pc:sldChg>
      <pc:sldChg chg="modSp mod">
        <pc:chgData name="Michaël Petre" userId="44a3d092-70fc-446b-805e-9c40f1406128" providerId="ADAL" clId="{CDF8F50B-E449-432A-A5AA-1C15E2B14B29}" dt="2021-06-28T09:41:47.199" v="70" actId="20577"/>
        <pc:sldMkLst>
          <pc:docMk/>
          <pc:sldMk cId="720143094" sldId="285"/>
        </pc:sldMkLst>
        <pc:spChg chg="mod">
          <ac:chgData name="Michaël Petre" userId="44a3d092-70fc-446b-805e-9c40f1406128" providerId="ADAL" clId="{CDF8F50B-E449-432A-A5AA-1C15E2B14B29}" dt="2021-06-28T09:41:47.199" v="70" actId="20577"/>
          <ac:spMkLst>
            <pc:docMk/>
            <pc:sldMk cId="720143094" sldId="285"/>
            <ac:spMk id="6" creationId="{12DC400C-3853-4BD9-909D-5094BC9B6666}"/>
          </ac:spMkLst>
        </pc:spChg>
      </pc:sldChg>
      <pc:sldChg chg="modSp mod">
        <pc:chgData name="Michaël Petre" userId="44a3d092-70fc-446b-805e-9c40f1406128" providerId="ADAL" clId="{CDF8F50B-E449-432A-A5AA-1C15E2B14B29}" dt="2021-06-28T09:42:31.937" v="92" actId="20577"/>
        <pc:sldMkLst>
          <pc:docMk/>
          <pc:sldMk cId="2231266251" sldId="287"/>
        </pc:sldMkLst>
        <pc:spChg chg="mod">
          <ac:chgData name="Michaël Petre" userId="44a3d092-70fc-446b-805e-9c40f1406128" providerId="ADAL" clId="{CDF8F50B-E449-432A-A5AA-1C15E2B14B29}" dt="2021-06-28T09:42:31.937" v="92" actId="20577"/>
          <ac:spMkLst>
            <pc:docMk/>
            <pc:sldMk cId="2231266251" sldId="287"/>
            <ac:spMk id="6" creationId="{12DC400C-3853-4BD9-909D-5094BC9B6666}"/>
          </ac:spMkLst>
        </pc:spChg>
      </pc:sldChg>
      <pc:sldChg chg="modSp mod">
        <pc:chgData name="Michaël Petre" userId="44a3d092-70fc-446b-805e-9c40f1406128" providerId="ADAL" clId="{CDF8F50B-E449-432A-A5AA-1C15E2B14B29}" dt="2021-06-28T09:41:12.733" v="50" actId="20577"/>
        <pc:sldMkLst>
          <pc:docMk/>
          <pc:sldMk cId="2639509195" sldId="290"/>
        </pc:sldMkLst>
        <pc:spChg chg="mod">
          <ac:chgData name="Michaël Petre" userId="44a3d092-70fc-446b-805e-9c40f1406128" providerId="ADAL" clId="{CDF8F50B-E449-432A-A5AA-1C15E2B14B29}" dt="2021-06-28T09:41:12.733" v="50" actId="20577"/>
          <ac:spMkLst>
            <pc:docMk/>
            <pc:sldMk cId="2639509195" sldId="290"/>
            <ac:spMk id="6" creationId="{12DC400C-3853-4BD9-909D-5094BC9B6666}"/>
          </ac:spMkLst>
        </pc:spChg>
      </pc:sldChg>
      <pc:sldChg chg="modSp mod">
        <pc:chgData name="Michaël Petre" userId="44a3d092-70fc-446b-805e-9c40f1406128" providerId="ADAL" clId="{CDF8F50B-E449-432A-A5AA-1C15E2B14B29}" dt="2021-06-28T09:40:49.733" v="43"/>
        <pc:sldMkLst>
          <pc:docMk/>
          <pc:sldMk cId="3453242750" sldId="291"/>
        </pc:sldMkLst>
        <pc:spChg chg="mod">
          <ac:chgData name="Michaël Petre" userId="44a3d092-70fc-446b-805e-9c40f1406128" providerId="ADAL" clId="{CDF8F50B-E449-432A-A5AA-1C15E2B14B29}" dt="2021-06-28T09:40:49.733" v="43"/>
          <ac:spMkLst>
            <pc:docMk/>
            <pc:sldMk cId="3453242750" sldId="291"/>
            <ac:spMk id="6" creationId="{12DC400C-3853-4BD9-909D-5094BC9B6666}"/>
          </ac:spMkLst>
        </pc:spChg>
      </pc:sldChg>
      <pc:sldChg chg="modSp mod">
        <pc:chgData name="Michaël Petre" userId="44a3d092-70fc-446b-805e-9c40f1406128" providerId="ADAL" clId="{CDF8F50B-E449-432A-A5AA-1C15E2B14B29}" dt="2021-06-28T09:42:36.051" v="94" actId="20577"/>
        <pc:sldMkLst>
          <pc:docMk/>
          <pc:sldMk cId="2644737380" sldId="292"/>
        </pc:sldMkLst>
        <pc:spChg chg="mod">
          <ac:chgData name="Michaël Petre" userId="44a3d092-70fc-446b-805e-9c40f1406128" providerId="ADAL" clId="{CDF8F50B-E449-432A-A5AA-1C15E2B14B29}" dt="2021-06-28T09:42:36.051" v="94" actId="20577"/>
          <ac:spMkLst>
            <pc:docMk/>
            <pc:sldMk cId="2644737380" sldId="292"/>
            <ac:spMk id="6" creationId="{12DC400C-3853-4BD9-909D-5094BC9B6666}"/>
          </ac:spMkLst>
        </pc:spChg>
      </pc:sldChg>
      <pc:sldChg chg="modSp mod">
        <pc:chgData name="Michaël Petre" userId="44a3d092-70fc-446b-805e-9c40f1406128" providerId="ADAL" clId="{CDF8F50B-E449-432A-A5AA-1C15E2B14B29}" dt="2021-06-28T09:40:59.657" v="46" actId="20577"/>
        <pc:sldMkLst>
          <pc:docMk/>
          <pc:sldMk cId="3197616124" sldId="293"/>
        </pc:sldMkLst>
        <pc:spChg chg="mod">
          <ac:chgData name="Michaël Petre" userId="44a3d092-70fc-446b-805e-9c40f1406128" providerId="ADAL" clId="{CDF8F50B-E449-432A-A5AA-1C15E2B14B29}" dt="2021-06-28T09:40:59.657" v="46" actId="20577"/>
          <ac:spMkLst>
            <pc:docMk/>
            <pc:sldMk cId="3197616124" sldId="293"/>
            <ac:spMk id="6" creationId="{12DC400C-3853-4BD9-909D-5094BC9B6666}"/>
          </ac:spMkLst>
        </pc:spChg>
      </pc:sldChg>
      <pc:sldChg chg="modSp mod">
        <pc:chgData name="Michaël Petre" userId="44a3d092-70fc-446b-805e-9c40f1406128" providerId="ADAL" clId="{CDF8F50B-E449-432A-A5AA-1C15E2B14B29}" dt="2021-06-28T09:41:24.765" v="58" actId="20577"/>
        <pc:sldMkLst>
          <pc:docMk/>
          <pc:sldMk cId="355200152" sldId="294"/>
        </pc:sldMkLst>
        <pc:spChg chg="mod">
          <ac:chgData name="Michaël Petre" userId="44a3d092-70fc-446b-805e-9c40f1406128" providerId="ADAL" clId="{CDF8F50B-E449-432A-A5AA-1C15E2B14B29}" dt="2021-06-28T09:41:24.765" v="58" actId="20577"/>
          <ac:spMkLst>
            <pc:docMk/>
            <pc:sldMk cId="355200152" sldId="294"/>
            <ac:spMk id="6" creationId="{12DC400C-3853-4BD9-909D-5094BC9B6666}"/>
          </ac:spMkLst>
        </pc:spChg>
      </pc:sldChg>
      <pc:sldChg chg="modSp mod">
        <pc:chgData name="Michaël Petre" userId="44a3d092-70fc-446b-805e-9c40f1406128" providerId="ADAL" clId="{CDF8F50B-E449-432A-A5AA-1C15E2B14B29}" dt="2021-06-28T09:41:15.699" v="52" actId="20577"/>
        <pc:sldMkLst>
          <pc:docMk/>
          <pc:sldMk cId="576179463" sldId="296"/>
        </pc:sldMkLst>
        <pc:spChg chg="mod">
          <ac:chgData name="Michaël Petre" userId="44a3d092-70fc-446b-805e-9c40f1406128" providerId="ADAL" clId="{CDF8F50B-E449-432A-A5AA-1C15E2B14B29}" dt="2021-06-28T09:41:15.699" v="52" actId="20577"/>
          <ac:spMkLst>
            <pc:docMk/>
            <pc:sldMk cId="576179463" sldId="296"/>
            <ac:spMk id="6" creationId="{12DC400C-3853-4BD9-909D-5094BC9B6666}"/>
          </ac:spMkLst>
        </pc:spChg>
      </pc:sldChg>
      <pc:sldChg chg="modSp mod">
        <pc:chgData name="Michaël Petre" userId="44a3d092-70fc-446b-805e-9c40f1406128" providerId="ADAL" clId="{CDF8F50B-E449-432A-A5AA-1C15E2B14B29}" dt="2021-06-28T09:42:51.795" v="105" actId="20577"/>
        <pc:sldMkLst>
          <pc:docMk/>
          <pc:sldMk cId="1086691822" sldId="297"/>
        </pc:sldMkLst>
        <pc:spChg chg="mod">
          <ac:chgData name="Michaël Petre" userId="44a3d092-70fc-446b-805e-9c40f1406128" providerId="ADAL" clId="{CDF8F50B-E449-432A-A5AA-1C15E2B14B29}" dt="2021-06-28T09:42:51.795" v="105" actId="20577"/>
          <ac:spMkLst>
            <pc:docMk/>
            <pc:sldMk cId="1086691822" sldId="297"/>
            <ac:spMk id="6" creationId="{12DC400C-3853-4BD9-909D-5094BC9B6666}"/>
          </ac:spMkLst>
        </pc:spChg>
      </pc:sldChg>
      <pc:sldChg chg="modSp mod">
        <pc:chgData name="Michaël Petre" userId="44a3d092-70fc-446b-805e-9c40f1406128" providerId="ADAL" clId="{CDF8F50B-E449-432A-A5AA-1C15E2B14B29}" dt="2021-06-28T09:41:18.119" v="54" actId="20577"/>
        <pc:sldMkLst>
          <pc:docMk/>
          <pc:sldMk cId="3680696062" sldId="299"/>
        </pc:sldMkLst>
        <pc:spChg chg="mod">
          <ac:chgData name="Michaël Petre" userId="44a3d092-70fc-446b-805e-9c40f1406128" providerId="ADAL" clId="{CDF8F50B-E449-432A-A5AA-1C15E2B14B29}" dt="2021-06-28T09:41:18.119" v="54" actId="20577"/>
          <ac:spMkLst>
            <pc:docMk/>
            <pc:sldMk cId="3680696062" sldId="299"/>
            <ac:spMk id="6" creationId="{12DC400C-3853-4BD9-909D-5094BC9B6666}"/>
          </ac:spMkLst>
        </pc:spChg>
      </pc:sldChg>
      <pc:sldChg chg="modSp mod">
        <pc:chgData name="Michaël Petre" userId="44a3d092-70fc-446b-805e-9c40f1406128" providerId="ADAL" clId="{CDF8F50B-E449-432A-A5AA-1C15E2B14B29}" dt="2021-06-28T09:42:19.918" v="84" actId="20577"/>
        <pc:sldMkLst>
          <pc:docMk/>
          <pc:sldMk cId="2637716212" sldId="300"/>
        </pc:sldMkLst>
        <pc:spChg chg="mod">
          <ac:chgData name="Michaël Petre" userId="44a3d092-70fc-446b-805e-9c40f1406128" providerId="ADAL" clId="{CDF8F50B-E449-432A-A5AA-1C15E2B14B29}" dt="2021-06-28T09:42:19.918" v="84" actId="20577"/>
          <ac:spMkLst>
            <pc:docMk/>
            <pc:sldMk cId="2637716212" sldId="300"/>
            <ac:spMk id="6" creationId="{12DC400C-3853-4BD9-909D-5094BC9B6666}"/>
          </ac:spMkLst>
        </pc:spChg>
        <pc:spChg chg="mod">
          <ac:chgData name="Michaël Petre" userId="44a3d092-70fc-446b-805e-9c40f1406128" providerId="ADAL" clId="{CDF8F50B-E449-432A-A5AA-1C15E2B14B29}" dt="2021-06-28T09:42:16.127" v="82" actId="20577"/>
          <ac:spMkLst>
            <pc:docMk/>
            <pc:sldMk cId="2637716212" sldId="300"/>
            <ac:spMk id="8" creationId="{F73BDF07-5EED-410A-ADCB-89163266D408}"/>
          </ac:spMkLst>
        </pc:spChg>
      </pc:sldChg>
      <pc:sldChg chg="modSp mod">
        <pc:chgData name="Michaël Petre" userId="44a3d092-70fc-446b-805e-9c40f1406128" providerId="ADAL" clId="{CDF8F50B-E449-432A-A5AA-1C15E2B14B29}" dt="2021-06-28T09:41:39.412" v="66" actId="20577"/>
        <pc:sldMkLst>
          <pc:docMk/>
          <pc:sldMk cId="578973703" sldId="302"/>
        </pc:sldMkLst>
        <pc:spChg chg="mod">
          <ac:chgData name="Michaël Petre" userId="44a3d092-70fc-446b-805e-9c40f1406128" providerId="ADAL" clId="{CDF8F50B-E449-432A-A5AA-1C15E2B14B29}" dt="2021-06-28T09:41:39.412" v="66" actId="20577"/>
          <ac:spMkLst>
            <pc:docMk/>
            <pc:sldMk cId="578973703" sldId="302"/>
            <ac:spMk id="6" creationId="{12DC400C-3853-4BD9-909D-5094BC9B6666}"/>
          </ac:spMkLst>
        </pc:spChg>
      </pc:sldChg>
      <pc:sldChg chg="modSp mod">
        <pc:chgData name="Michaël Petre" userId="44a3d092-70fc-446b-805e-9c40f1406128" providerId="ADAL" clId="{CDF8F50B-E449-432A-A5AA-1C15E2B14B29}" dt="2021-06-28T09:41:49.734" v="72" actId="20577"/>
        <pc:sldMkLst>
          <pc:docMk/>
          <pc:sldMk cId="2649078823" sldId="303"/>
        </pc:sldMkLst>
        <pc:spChg chg="mod">
          <ac:chgData name="Michaël Petre" userId="44a3d092-70fc-446b-805e-9c40f1406128" providerId="ADAL" clId="{CDF8F50B-E449-432A-A5AA-1C15E2B14B29}" dt="2021-06-28T09:41:49.734" v="72" actId="20577"/>
          <ac:spMkLst>
            <pc:docMk/>
            <pc:sldMk cId="2649078823" sldId="303"/>
            <ac:spMk id="6" creationId="{12DC400C-3853-4BD9-909D-5094BC9B6666}"/>
          </ac:spMkLst>
        </pc:spChg>
      </pc:sldChg>
      <pc:sldChg chg="modSp mod">
        <pc:chgData name="Michaël Petre" userId="44a3d092-70fc-446b-805e-9c40f1406128" providerId="ADAL" clId="{CDF8F50B-E449-432A-A5AA-1C15E2B14B29}" dt="2021-06-28T09:42:22.980" v="86" actId="20577"/>
        <pc:sldMkLst>
          <pc:docMk/>
          <pc:sldMk cId="1705041794" sldId="304"/>
        </pc:sldMkLst>
        <pc:spChg chg="mod">
          <ac:chgData name="Michaël Petre" userId="44a3d092-70fc-446b-805e-9c40f1406128" providerId="ADAL" clId="{CDF8F50B-E449-432A-A5AA-1C15E2B14B29}" dt="2021-06-28T09:42:22.980" v="86" actId="20577"/>
          <ac:spMkLst>
            <pc:docMk/>
            <pc:sldMk cId="1705041794" sldId="304"/>
            <ac:spMk id="6" creationId="{12DC400C-3853-4BD9-909D-5094BC9B6666}"/>
          </ac:spMkLst>
        </pc:spChg>
      </pc:sldChg>
      <pc:sldChg chg="modSp mod modNotesTx">
        <pc:chgData name="Michaël Petre" userId="44a3d092-70fc-446b-805e-9c40f1406128" providerId="ADAL" clId="{CDF8F50B-E449-432A-A5AA-1C15E2B14B29}" dt="2021-06-28T09:40:54.982" v="44"/>
        <pc:sldMkLst>
          <pc:docMk/>
          <pc:sldMk cId="2504927965" sldId="305"/>
        </pc:sldMkLst>
        <pc:spChg chg="mod">
          <ac:chgData name="Michaël Petre" userId="44a3d092-70fc-446b-805e-9c40f1406128" providerId="ADAL" clId="{CDF8F50B-E449-432A-A5AA-1C15E2B14B29}" dt="2021-06-28T09:40:54.982" v="44"/>
          <ac:spMkLst>
            <pc:docMk/>
            <pc:sldMk cId="2504927965" sldId="305"/>
            <ac:spMk id="6" creationId="{12DC400C-3853-4BD9-909D-5094BC9B6666}"/>
          </ac:spMkLst>
        </pc:spChg>
      </pc:sldChg>
      <pc:sldChg chg="modSp mod">
        <pc:chgData name="Michaël Petre" userId="44a3d092-70fc-446b-805e-9c40f1406128" providerId="ADAL" clId="{CDF8F50B-E449-432A-A5AA-1C15E2B14B29}" dt="2021-06-28T09:41:03.332" v="48" actId="20577"/>
        <pc:sldMkLst>
          <pc:docMk/>
          <pc:sldMk cId="3025080730" sldId="306"/>
        </pc:sldMkLst>
        <pc:spChg chg="mod">
          <ac:chgData name="Michaël Petre" userId="44a3d092-70fc-446b-805e-9c40f1406128" providerId="ADAL" clId="{CDF8F50B-E449-432A-A5AA-1C15E2B14B29}" dt="2021-06-28T09:41:03.332" v="48" actId="20577"/>
          <ac:spMkLst>
            <pc:docMk/>
            <pc:sldMk cId="3025080730" sldId="306"/>
            <ac:spMk id="6" creationId="{12DC400C-3853-4BD9-909D-5094BC9B6666}"/>
          </ac:spMkLst>
        </pc:spChg>
      </pc:sldChg>
      <pc:sldChg chg="modSp mod">
        <pc:chgData name="Michaël Petre" userId="44a3d092-70fc-446b-805e-9c40f1406128" providerId="ADAL" clId="{CDF8F50B-E449-432A-A5AA-1C15E2B14B29}" dt="2021-06-28T09:41:22.297" v="56" actId="20577"/>
        <pc:sldMkLst>
          <pc:docMk/>
          <pc:sldMk cId="859844194" sldId="307"/>
        </pc:sldMkLst>
        <pc:spChg chg="mod">
          <ac:chgData name="Michaël Petre" userId="44a3d092-70fc-446b-805e-9c40f1406128" providerId="ADAL" clId="{CDF8F50B-E449-432A-A5AA-1C15E2B14B29}" dt="2021-06-28T09:41:22.297" v="56" actId="20577"/>
          <ac:spMkLst>
            <pc:docMk/>
            <pc:sldMk cId="859844194" sldId="307"/>
            <ac:spMk id="6" creationId="{12DC400C-3853-4BD9-909D-5094BC9B6666}"/>
          </ac:spMkLst>
        </pc:spChg>
      </pc:sldChg>
      <pc:sldChg chg="modSp mod">
        <pc:chgData name="Michaël Petre" userId="44a3d092-70fc-446b-805e-9c40f1406128" providerId="ADAL" clId="{CDF8F50B-E449-432A-A5AA-1C15E2B14B29}" dt="2021-06-28T09:41:30.316" v="62" actId="20577"/>
        <pc:sldMkLst>
          <pc:docMk/>
          <pc:sldMk cId="2054898359" sldId="308"/>
        </pc:sldMkLst>
        <pc:spChg chg="mod">
          <ac:chgData name="Michaël Petre" userId="44a3d092-70fc-446b-805e-9c40f1406128" providerId="ADAL" clId="{CDF8F50B-E449-432A-A5AA-1C15E2B14B29}" dt="2021-06-28T09:41:30.316" v="62" actId="20577"/>
          <ac:spMkLst>
            <pc:docMk/>
            <pc:sldMk cId="2054898359" sldId="308"/>
            <ac:spMk id="6" creationId="{12DC400C-3853-4BD9-909D-5094BC9B6666}"/>
          </ac:spMkLst>
        </pc:spChg>
      </pc:sldChg>
      <pc:sldChg chg="modSp mod">
        <pc:chgData name="Michaël Petre" userId="44a3d092-70fc-446b-805e-9c40f1406128" providerId="ADAL" clId="{CDF8F50B-E449-432A-A5AA-1C15E2B14B29}" dt="2021-06-28T09:41:27.817" v="60" actId="20577"/>
        <pc:sldMkLst>
          <pc:docMk/>
          <pc:sldMk cId="2997228066" sldId="309"/>
        </pc:sldMkLst>
        <pc:spChg chg="mod">
          <ac:chgData name="Michaël Petre" userId="44a3d092-70fc-446b-805e-9c40f1406128" providerId="ADAL" clId="{CDF8F50B-E449-432A-A5AA-1C15E2B14B29}" dt="2021-06-28T09:41:27.817" v="60" actId="20577"/>
          <ac:spMkLst>
            <pc:docMk/>
            <pc:sldMk cId="2997228066" sldId="309"/>
            <ac:spMk id="6" creationId="{12DC400C-3853-4BD9-909D-5094BC9B6666}"/>
          </ac:spMkLst>
        </pc:spChg>
      </pc:sldChg>
      <pc:sldChg chg="modSp mod">
        <pc:chgData name="Michaël Petre" userId="44a3d092-70fc-446b-805e-9c40f1406128" providerId="ADAL" clId="{CDF8F50B-E449-432A-A5AA-1C15E2B14B29}" dt="2021-06-28T09:42:38.411" v="96" actId="20577"/>
        <pc:sldMkLst>
          <pc:docMk/>
          <pc:sldMk cId="2269348800" sldId="311"/>
        </pc:sldMkLst>
        <pc:spChg chg="mod">
          <ac:chgData name="Michaël Petre" userId="44a3d092-70fc-446b-805e-9c40f1406128" providerId="ADAL" clId="{CDF8F50B-E449-432A-A5AA-1C15E2B14B29}" dt="2021-06-28T09:42:38.411" v="96" actId="20577"/>
          <ac:spMkLst>
            <pc:docMk/>
            <pc:sldMk cId="2269348800" sldId="311"/>
            <ac:spMk id="6" creationId="{12DC400C-3853-4BD9-909D-5094BC9B6666}"/>
          </ac:spMkLst>
        </pc:spChg>
      </pc:sldChg>
      <pc:sldChg chg="modSp mod">
        <pc:chgData name="Michaël Petre" userId="44a3d092-70fc-446b-805e-9c40f1406128" providerId="ADAL" clId="{CDF8F50B-E449-432A-A5AA-1C15E2B14B29}" dt="2021-06-28T09:42:49.128" v="103" actId="20577"/>
        <pc:sldMkLst>
          <pc:docMk/>
          <pc:sldMk cId="2043198066" sldId="312"/>
        </pc:sldMkLst>
        <pc:spChg chg="mod">
          <ac:chgData name="Michaël Petre" userId="44a3d092-70fc-446b-805e-9c40f1406128" providerId="ADAL" clId="{CDF8F50B-E449-432A-A5AA-1C15E2B14B29}" dt="2021-06-28T09:42:49.128" v="103" actId="20577"/>
          <ac:spMkLst>
            <pc:docMk/>
            <pc:sldMk cId="2043198066" sldId="312"/>
            <ac:spMk id="6" creationId="{12DC400C-3853-4BD9-909D-5094BC9B6666}"/>
          </ac:spMkLst>
        </pc:spChg>
        <pc:spChg chg="mod">
          <ac:chgData name="Michaël Petre" userId="44a3d092-70fc-446b-805e-9c40f1406128" providerId="ADAL" clId="{CDF8F50B-E449-432A-A5AA-1C15E2B14B29}" dt="2021-06-28T09:42:46.641" v="101" actId="20577"/>
          <ac:spMkLst>
            <pc:docMk/>
            <pc:sldMk cId="2043198066" sldId="312"/>
            <ac:spMk id="8" creationId="{F73BDF07-5EED-410A-ADCB-89163266D408}"/>
          </ac:spMkLst>
        </pc:spChg>
      </pc:sldChg>
      <pc:sldChg chg="modSp mod">
        <pc:chgData name="Michaël Petre" userId="44a3d092-70fc-446b-805e-9c40f1406128" providerId="ADAL" clId="{CDF8F50B-E449-432A-A5AA-1C15E2B14B29}" dt="2021-06-28T09:41:43.455" v="68" actId="20577"/>
        <pc:sldMkLst>
          <pc:docMk/>
          <pc:sldMk cId="1400544055" sldId="313"/>
        </pc:sldMkLst>
        <pc:spChg chg="mod">
          <ac:chgData name="Michaël Petre" userId="44a3d092-70fc-446b-805e-9c40f1406128" providerId="ADAL" clId="{CDF8F50B-E449-432A-A5AA-1C15E2B14B29}" dt="2021-06-28T09:41:43.455" v="68" actId="20577"/>
          <ac:spMkLst>
            <pc:docMk/>
            <pc:sldMk cId="1400544055" sldId="313"/>
            <ac:spMk id="6" creationId="{12DC400C-3853-4BD9-909D-5094BC9B6666}"/>
          </ac:spMkLst>
        </pc:spChg>
      </pc:sldChg>
      <pc:sldChg chg="modSp mod">
        <pc:chgData name="Michaël Petre" userId="44a3d092-70fc-446b-805e-9c40f1406128" providerId="ADAL" clId="{CDF8F50B-E449-432A-A5AA-1C15E2B14B29}" dt="2021-06-28T09:41:33.221" v="64" actId="20577"/>
        <pc:sldMkLst>
          <pc:docMk/>
          <pc:sldMk cId="930511306" sldId="329"/>
        </pc:sldMkLst>
        <pc:spChg chg="mod">
          <ac:chgData name="Michaël Petre" userId="44a3d092-70fc-446b-805e-9c40f1406128" providerId="ADAL" clId="{CDF8F50B-E449-432A-A5AA-1C15E2B14B29}" dt="2021-06-28T09:41:33.221" v="64" actId="20577"/>
          <ac:spMkLst>
            <pc:docMk/>
            <pc:sldMk cId="930511306" sldId="329"/>
            <ac:spMk id="6" creationId="{12DC400C-3853-4BD9-909D-5094BC9B6666}"/>
          </ac:spMkLst>
        </pc:spChg>
      </pc:sldChg>
      <pc:sldChg chg="modSp mod">
        <pc:chgData name="Michaël Petre" userId="44a3d092-70fc-446b-805e-9c40f1406128" providerId="ADAL" clId="{CDF8F50B-E449-432A-A5AA-1C15E2B14B29}" dt="2021-06-28T09:42:26.356" v="88" actId="20577"/>
        <pc:sldMkLst>
          <pc:docMk/>
          <pc:sldMk cId="2156757387" sldId="342"/>
        </pc:sldMkLst>
        <pc:spChg chg="mod">
          <ac:chgData name="Michaël Petre" userId="44a3d092-70fc-446b-805e-9c40f1406128" providerId="ADAL" clId="{CDF8F50B-E449-432A-A5AA-1C15E2B14B29}" dt="2021-06-28T09:42:26.356" v="88" actId="20577"/>
          <ac:spMkLst>
            <pc:docMk/>
            <pc:sldMk cId="2156757387" sldId="342"/>
            <ac:spMk id="6" creationId="{12DC400C-3853-4BD9-909D-5094BC9B6666}"/>
          </ac:spMkLst>
        </pc:spChg>
        <pc:spChg chg="mod">
          <ac:chgData name="Michaël Petre" userId="44a3d092-70fc-446b-805e-9c40f1406128" providerId="ADAL" clId="{CDF8F50B-E449-432A-A5AA-1C15E2B14B29}" dt="2021-06-28T09:34:30.057" v="22" actId="20577"/>
          <ac:spMkLst>
            <pc:docMk/>
            <pc:sldMk cId="2156757387" sldId="342"/>
            <ac:spMk id="12" creationId="{0DC96D4E-BE6F-4ED9-9474-12DDCBBE5AC4}"/>
          </ac:spMkLst>
        </pc:spChg>
      </pc:sldChg>
      <pc:sldChg chg="modSp mod">
        <pc:chgData name="Michaël Petre" userId="44a3d092-70fc-446b-805e-9c40f1406128" providerId="ADAL" clId="{CDF8F50B-E449-432A-A5AA-1C15E2B14B29}" dt="2021-06-28T09:42:29.231" v="90" actId="20577"/>
        <pc:sldMkLst>
          <pc:docMk/>
          <pc:sldMk cId="3609105664" sldId="343"/>
        </pc:sldMkLst>
        <pc:spChg chg="mod">
          <ac:chgData name="Michaël Petre" userId="44a3d092-70fc-446b-805e-9c40f1406128" providerId="ADAL" clId="{CDF8F50B-E449-432A-A5AA-1C15E2B14B29}" dt="2021-06-28T09:42:29.231" v="90" actId="20577"/>
          <ac:spMkLst>
            <pc:docMk/>
            <pc:sldMk cId="3609105664" sldId="343"/>
            <ac:spMk id="6" creationId="{12DC400C-3853-4BD9-909D-5094BC9B6666}"/>
          </ac:spMkLst>
        </pc:spChg>
        <pc:spChg chg="mod">
          <ac:chgData name="Michaël Petre" userId="44a3d092-70fc-446b-805e-9c40f1406128" providerId="ADAL" clId="{CDF8F50B-E449-432A-A5AA-1C15E2B14B29}" dt="2021-06-28T09:34:36.088" v="30" actId="20577"/>
          <ac:spMkLst>
            <pc:docMk/>
            <pc:sldMk cId="3609105664" sldId="343"/>
            <ac:spMk id="12" creationId="{0DC96D4E-BE6F-4ED9-9474-12DDCBBE5AC4}"/>
          </ac:spMkLst>
        </pc:spChg>
      </pc:sldChg>
      <pc:sldChg chg="modSp mod">
        <pc:chgData name="Michaël Petre" userId="44a3d092-70fc-446b-805e-9c40f1406128" providerId="ADAL" clId="{CDF8F50B-E449-432A-A5AA-1C15E2B14B29}" dt="2021-06-28T09:42:54.953" v="107" actId="20577"/>
        <pc:sldMkLst>
          <pc:docMk/>
          <pc:sldMk cId="2930411597" sldId="344"/>
        </pc:sldMkLst>
        <pc:spChg chg="mod">
          <ac:chgData name="Michaël Petre" userId="44a3d092-70fc-446b-805e-9c40f1406128" providerId="ADAL" clId="{CDF8F50B-E449-432A-A5AA-1C15E2B14B29}" dt="2021-06-28T09:42:54.953" v="107" actId="20577"/>
          <ac:spMkLst>
            <pc:docMk/>
            <pc:sldMk cId="2930411597" sldId="344"/>
            <ac:spMk id="6" creationId="{12DC400C-3853-4BD9-909D-5094BC9B6666}"/>
          </ac:spMkLst>
        </pc:spChg>
      </pc:sldChg>
      <pc:sldChg chg="modSp mod">
        <pc:chgData name="Michaël Petre" userId="44a3d092-70fc-446b-805e-9c40f1406128" providerId="ADAL" clId="{CDF8F50B-E449-432A-A5AA-1C15E2B14B29}" dt="2021-06-28T09:43:04.119" v="112" actId="20577"/>
        <pc:sldMkLst>
          <pc:docMk/>
          <pc:sldMk cId="852581390" sldId="345"/>
        </pc:sldMkLst>
        <pc:spChg chg="mod">
          <ac:chgData name="Michaël Petre" userId="44a3d092-70fc-446b-805e-9c40f1406128" providerId="ADAL" clId="{CDF8F50B-E449-432A-A5AA-1C15E2B14B29}" dt="2021-06-28T09:43:04.119" v="112" actId="20577"/>
          <ac:spMkLst>
            <pc:docMk/>
            <pc:sldMk cId="852581390" sldId="345"/>
            <ac:spMk id="6" creationId="{12DC400C-3853-4BD9-909D-5094BC9B6666}"/>
          </ac:spMkLst>
        </pc:spChg>
      </pc:sldChg>
      <pc:sldChg chg="modSp mod">
        <pc:chgData name="Michaël Petre" userId="44a3d092-70fc-446b-805e-9c40f1406128" providerId="ADAL" clId="{CDF8F50B-E449-432A-A5AA-1C15E2B14B29}" dt="2021-06-28T09:43:01.276" v="110" actId="20577"/>
        <pc:sldMkLst>
          <pc:docMk/>
          <pc:sldMk cId="3416451962" sldId="346"/>
        </pc:sldMkLst>
        <pc:spChg chg="mod">
          <ac:chgData name="Michaël Petre" userId="44a3d092-70fc-446b-805e-9c40f1406128" providerId="ADAL" clId="{CDF8F50B-E449-432A-A5AA-1C15E2B14B29}" dt="2021-06-28T09:43:01.276" v="110" actId="20577"/>
          <ac:spMkLst>
            <pc:docMk/>
            <pc:sldMk cId="3416451962" sldId="346"/>
            <ac:spMk id="6" creationId="{12DC400C-3853-4BD9-909D-5094BC9B6666}"/>
          </ac:spMkLst>
        </pc:spChg>
        <pc:spChg chg="mod">
          <ac:chgData name="Michaël Petre" userId="44a3d092-70fc-446b-805e-9c40f1406128" providerId="ADAL" clId="{CDF8F50B-E449-432A-A5AA-1C15E2B14B29}" dt="2021-06-28T09:42:58.645" v="108" actId="20577"/>
          <ac:spMkLst>
            <pc:docMk/>
            <pc:sldMk cId="3416451962" sldId="346"/>
            <ac:spMk id="8" creationId="{F73BDF07-5EED-410A-ADCB-89163266D408}"/>
          </ac:spMkLst>
        </pc:spChg>
      </pc:sldChg>
    </pc:docChg>
  </pc:docChgLst>
  <pc:docChgLst>
    <pc:chgData name="Michaël Petre" userId="44a3d092-70fc-446b-805e-9c40f1406128" providerId="ADAL" clId="{347C2EEC-C72A-4B52-A249-01187E7B650E}"/>
    <pc:docChg chg="undo custSel addSld delSld modSld sldOrd modSection">
      <pc:chgData name="Michaël Petre" userId="44a3d092-70fc-446b-805e-9c40f1406128" providerId="ADAL" clId="{347C2EEC-C72A-4B52-A249-01187E7B650E}" dt="2022-06-20T13:46:59.559" v="2589" actId="20577"/>
      <pc:docMkLst>
        <pc:docMk/>
      </pc:docMkLst>
      <pc:sldChg chg="modSp mod">
        <pc:chgData name="Michaël Petre" userId="44a3d092-70fc-446b-805e-9c40f1406128" providerId="ADAL" clId="{347C2EEC-C72A-4B52-A249-01187E7B650E}" dt="2022-06-15T14:18:59.313" v="7" actId="20577"/>
        <pc:sldMkLst>
          <pc:docMk/>
          <pc:sldMk cId="3623649067" sldId="256"/>
        </pc:sldMkLst>
        <pc:spChg chg="mod">
          <ac:chgData name="Michaël Petre" userId="44a3d092-70fc-446b-805e-9c40f1406128" providerId="ADAL" clId="{347C2EEC-C72A-4B52-A249-01187E7B650E}" dt="2022-06-15T14:18:59.313" v="7" actId="20577"/>
          <ac:spMkLst>
            <pc:docMk/>
            <pc:sldMk cId="3623649067" sldId="256"/>
            <ac:spMk id="8" creationId="{3DC4CCBA-12AD-4433-A381-A03661E3D927}"/>
          </ac:spMkLst>
        </pc:spChg>
      </pc:sldChg>
      <pc:sldChg chg="modSp add">
        <pc:chgData name="Michaël Petre" userId="44a3d092-70fc-446b-805e-9c40f1406128" providerId="ADAL" clId="{347C2EEC-C72A-4B52-A249-01187E7B650E}" dt="2022-06-20T12:33:21.019" v="1674"/>
        <pc:sldMkLst>
          <pc:docMk/>
          <pc:sldMk cId="1474817054" sldId="275"/>
        </pc:sldMkLst>
        <pc:graphicFrameChg chg="mod">
          <ac:chgData name="Michaël Petre" userId="44a3d092-70fc-446b-805e-9c40f1406128" providerId="ADAL" clId="{347C2EEC-C72A-4B52-A249-01187E7B650E}" dt="2022-06-20T12:33:21.019" v="1674"/>
          <ac:graphicFrameMkLst>
            <pc:docMk/>
            <pc:sldMk cId="1474817054" sldId="275"/>
            <ac:graphicFrameMk id="8" creationId="{6A33BDC3-1940-462B-96E2-AF50A9CBEDA8}"/>
          </ac:graphicFrameMkLst>
        </pc:graphicFrameChg>
      </pc:sldChg>
      <pc:sldChg chg="addSp delSp modSp mod ord addAnim delAnim modAnim">
        <pc:chgData name="Michaël Petre" userId="44a3d092-70fc-446b-805e-9c40f1406128" providerId="ADAL" clId="{347C2EEC-C72A-4B52-A249-01187E7B650E}" dt="2022-06-20T13:27:55.569" v="2035" actId="1076"/>
        <pc:sldMkLst>
          <pc:docMk/>
          <pc:sldMk cId="539966008" sldId="277"/>
        </pc:sldMkLst>
        <pc:spChg chg="mod">
          <ac:chgData name="Michaël Petre" userId="44a3d092-70fc-446b-805e-9c40f1406128" providerId="ADAL" clId="{347C2EEC-C72A-4B52-A249-01187E7B650E}" dt="2022-06-15T14:19:33.808" v="8"/>
          <ac:spMkLst>
            <pc:docMk/>
            <pc:sldMk cId="539966008" sldId="277"/>
            <ac:spMk id="6" creationId="{12DC400C-3853-4BD9-909D-5094BC9B6666}"/>
          </ac:spMkLst>
        </pc:spChg>
        <pc:picChg chg="add mod">
          <ac:chgData name="Michaël Petre" userId="44a3d092-70fc-446b-805e-9c40f1406128" providerId="ADAL" clId="{347C2EEC-C72A-4B52-A249-01187E7B650E}" dt="2022-06-20T13:27:55.569" v="2035" actId="1076"/>
          <ac:picMkLst>
            <pc:docMk/>
            <pc:sldMk cId="539966008" sldId="277"/>
            <ac:picMk id="2" creationId="{F3426BF7-1B6E-3A05-0B8B-B7C82C5A2E29}"/>
          </ac:picMkLst>
        </pc:picChg>
        <pc:picChg chg="add del">
          <ac:chgData name="Michaël Petre" userId="44a3d092-70fc-446b-805e-9c40f1406128" providerId="ADAL" clId="{347C2EEC-C72A-4B52-A249-01187E7B650E}" dt="2022-06-20T13:27:17.856" v="2033" actId="478"/>
          <ac:picMkLst>
            <pc:docMk/>
            <pc:sldMk cId="539966008" sldId="277"/>
            <ac:picMk id="3" creationId="{C8EDD0F2-2FD9-4E54-96DE-1BFAAF2A4396}"/>
          </ac:picMkLst>
        </pc:picChg>
      </pc:sldChg>
      <pc:sldChg chg="modSp">
        <pc:chgData name="Michaël Petre" userId="44a3d092-70fc-446b-805e-9c40f1406128" providerId="ADAL" clId="{347C2EEC-C72A-4B52-A249-01187E7B650E}" dt="2022-06-15T14:19:33.808" v="8"/>
        <pc:sldMkLst>
          <pc:docMk/>
          <pc:sldMk cId="720143094" sldId="285"/>
        </pc:sldMkLst>
        <pc:spChg chg="mod">
          <ac:chgData name="Michaël Petre" userId="44a3d092-70fc-446b-805e-9c40f1406128" providerId="ADAL" clId="{347C2EEC-C72A-4B52-A249-01187E7B650E}" dt="2022-06-15T14:19:33.808" v="8"/>
          <ac:spMkLst>
            <pc:docMk/>
            <pc:sldMk cId="720143094" sldId="285"/>
            <ac:spMk id="6" creationId="{12DC400C-3853-4BD9-909D-5094BC9B6666}"/>
          </ac:spMkLst>
        </pc:spChg>
      </pc:sldChg>
      <pc:sldChg chg="modSp">
        <pc:chgData name="Michaël Petre" userId="44a3d092-70fc-446b-805e-9c40f1406128" providerId="ADAL" clId="{347C2EEC-C72A-4B52-A249-01187E7B650E}" dt="2022-06-15T14:19:33.808" v="8"/>
        <pc:sldMkLst>
          <pc:docMk/>
          <pc:sldMk cId="2231266251" sldId="287"/>
        </pc:sldMkLst>
        <pc:spChg chg="mod">
          <ac:chgData name="Michaël Petre" userId="44a3d092-70fc-446b-805e-9c40f1406128" providerId="ADAL" clId="{347C2EEC-C72A-4B52-A249-01187E7B650E}" dt="2022-06-15T14:19:33.808" v="8"/>
          <ac:spMkLst>
            <pc:docMk/>
            <pc:sldMk cId="2231266251" sldId="287"/>
            <ac:spMk id="6" creationId="{12DC400C-3853-4BD9-909D-5094BC9B6666}"/>
          </ac:spMkLst>
        </pc:spChg>
      </pc:sldChg>
      <pc:sldChg chg="modSp mod">
        <pc:chgData name="Michaël Petre" userId="44a3d092-70fc-446b-805e-9c40f1406128" providerId="ADAL" clId="{347C2EEC-C72A-4B52-A249-01187E7B650E}" dt="2022-06-17T08:33:18.429" v="681" actId="20577"/>
        <pc:sldMkLst>
          <pc:docMk/>
          <pc:sldMk cId="2639509195" sldId="290"/>
        </pc:sldMkLst>
        <pc:spChg chg="mod">
          <ac:chgData name="Michaël Petre" userId="44a3d092-70fc-446b-805e-9c40f1406128" providerId="ADAL" clId="{347C2EEC-C72A-4B52-A249-01187E7B650E}" dt="2022-06-15T14:19:33.808" v="8"/>
          <ac:spMkLst>
            <pc:docMk/>
            <pc:sldMk cId="2639509195" sldId="290"/>
            <ac:spMk id="6" creationId="{12DC400C-3853-4BD9-909D-5094BC9B6666}"/>
          </ac:spMkLst>
        </pc:spChg>
        <pc:spChg chg="mod">
          <ac:chgData name="Michaël Petre" userId="44a3d092-70fc-446b-805e-9c40f1406128" providerId="ADAL" clId="{347C2EEC-C72A-4B52-A249-01187E7B650E}" dt="2022-06-17T08:33:18.429" v="681" actId="20577"/>
          <ac:spMkLst>
            <pc:docMk/>
            <pc:sldMk cId="2639509195" sldId="290"/>
            <ac:spMk id="8" creationId="{F73BDF07-5EED-410A-ADCB-89163266D408}"/>
          </ac:spMkLst>
        </pc:spChg>
      </pc:sldChg>
      <pc:sldChg chg="modSp mod">
        <pc:chgData name="Michaël Petre" userId="44a3d092-70fc-446b-805e-9c40f1406128" providerId="ADAL" clId="{347C2EEC-C72A-4B52-A249-01187E7B650E}" dt="2022-06-17T08:29:32.443" v="613" actId="403"/>
        <pc:sldMkLst>
          <pc:docMk/>
          <pc:sldMk cId="3453242750" sldId="291"/>
        </pc:sldMkLst>
        <pc:spChg chg="mod">
          <ac:chgData name="Michaël Petre" userId="44a3d092-70fc-446b-805e-9c40f1406128" providerId="ADAL" clId="{347C2EEC-C72A-4B52-A249-01187E7B650E}" dt="2022-06-15T14:19:33.808" v="8"/>
          <ac:spMkLst>
            <pc:docMk/>
            <pc:sldMk cId="3453242750" sldId="291"/>
            <ac:spMk id="6" creationId="{12DC400C-3853-4BD9-909D-5094BC9B6666}"/>
          </ac:spMkLst>
        </pc:spChg>
        <pc:spChg chg="mod">
          <ac:chgData name="Michaël Petre" userId="44a3d092-70fc-446b-805e-9c40f1406128" providerId="ADAL" clId="{347C2EEC-C72A-4B52-A249-01187E7B650E}" dt="2022-06-15T14:22:03.008" v="13" actId="20577"/>
          <ac:spMkLst>
            <pc:docMk/>
            <pc:sldMk cId="3453242750" sldId="291"/>
            <ac:spMk id="8" creationId="{F73BDF07-5EED-410A-ADCB-89163266D408}"/>
          </ac:spMkLst>
        </pc:spChg>
        <pc:spChg chg="mod">
          <ac:chgData name="Michaël Petre" userId="44a3d092-70fc-446b-805e-9c40f1406128" providerId="ADAL" clId="{347C2EEC-C72A-4B52-A249-01187E7B650E}" dt="2022-06-17T08:29:32.443" v="613" actId="403"/>
          <ac:spMkLst>
            <pc:docMk/>
            <pc:sldMk cId="3453242750" sldId="291"/>
            <ac:spMk id="12" creationId="{0DC96D4E-BE6F-4ED9-9474-12DDCBBE5AC4}"/>
          </ac:spMkLst>
        </pc:spChg>
      </pc:sldChg>
      <pc:sldChg chg="modSp">
        <pc:chgData name="Michaël Petre" userId="44a3d092-70fc-446b-805e-9c40f1406128" providerId="ADAL" clId="{347C2EEC-C72A-4B52-A249-01187E7B650E}" dt="2022-06-15T14:19:33.808" v="8"/>
        <pc:sldMkLst>
          <pc:docMk/>
          <pc:sldMk cId="2644737380" sldId="292"/>
        </pc:sldMkLst>
        <pc:spChg chg="mod">
          <ac:chgData name="Michaël Petre" userId="44a3d092-70fc-446b-805e-9c40f1406128" providerId="ADAL" clId="{347C2EEC-C72A-4B52-A249-01187E7B650E}" dt="2022-06-15T14:19:33.808" v="8"/>
          <ac:spMkLst>
            <pc:docMk/>
            <pc:sldMk cId="2644737380" sldId="292"/>
            <ac:spMk id="6" creationId="{12DC400C-3853-4BD9-909D-5094BC9B6666}"/>
          </ac:spMkLst>
        </pc:spChg>
      </pc:sldChg>
      <pc:sldChg chg="modSp mod">
        <pc:chgData name="Michaël Petre" userId="44a3d092-70fc-446b-805e-9c40f1406128" providerId="ADAL" clId="{347C2EEC-C72A-4B52-A249-01187E7B650E}" dt="2022-06-15T14:27:33.873" v="140" actId="20577"/>
        <pc:sldMkLst>
          <pc:docMk/>
          <pc:sldMk cId="3197616124" sldId="293"/>
        </pc:sldMkLst>
        <pc:spChg chg="mod">
          <ac:chgData name="Michaël Petre" userId="44a3d092-70fc-446b-805e-9c40f1406128" providerId="ADAL" clId="{347C2EEC-C72A-4B52-A249-01187E7B650E}" dt="2022-06-15T14:19:33.808" v="8"/>
          <ac:spMkLst>
            <pc:docMk/>
            <pc:sldMk cId="3197616124" sldId="293"/>
            <ac:spMk id="6" creationId="{12DC400C-3853-4BD9-909D-5094BC9B6666}"/>
          </ac:spMkLst>
        </pc:spChg>
        <pc:spChg chg="mod">
          <ac:chgData name="Michaël Petre" userId="44a3d092-70fc-446b-805e-9c40f1406128" providerId="ADAL" clId="{347C2EEC-C72A-4B52-A249-01187E7B650E}" dt="2022-06-15T14:27:33.873" v="140" actId="20577"/>
          <ac:spMkLst>
            <pc:docMk/>
            <pc:sldMk cId="3197616124" sldId="293"/>
            <ac:spMk id="8" creationId="{F73BDF07-5EED-410A-ADCB-89163266D408}"/>
          </ac:spMkLst>
        </pc:spChg>
      </pc:sldChg>
      <pc:sldChg chg="modSp mod">
        <pc:chgData name="Michaël Petre" userId="44a3d092-70fc-446b-805e-9c40f1406128" providerId="ADAL" clId="{347C2EEC-C72A-4B52-A249-01187E7B650E}" dt="2022-06-17T08:33:29.582" v="683" actId="20577"/>
        <pc:sldMkLst>
          <pc:docMk/>
          <pc:sldMk cId="355200152" sldId="294"/>
        </pc:sldMkLst>
        <pc:spChg chg="mod">
          <ac:chgData name="Michaël Petre" userId="44a3d092-70fc-446b-805e-9c40f1406128" providerId="ADAL" clId="{347C2EEC-C72A-4B52-A249-01187E7B650E}" dt="2022-06-15T14:19:33.808" v="8"/>
          <ac:spMkLst>
            <pc:docMk/>
            <pc:sldMk cId="355200152" sldId="294"/>
            <ac:spMk id="6" creationId="{12DC400C-3853-4BD9-909D-5094BC9B6666}"/>
          </ac:spMkLst>
        </pc:spChg>
        <pc:spChg chg="mod">
          <ac:chgData name="Michaël Petre" userId="44a3d092-70fc-446b-805e-9c40f1406128" providerId="ADAL" clId="{347C2EEC-C72A-4B52-A249-01187E7B650E}" dt="2022-06-17T08:33:29.582" v="683" actId="20577"/>
          <ac:spMkLst>
            <pc:docMk/>
            <pc:sldMk cId="355200152" sldId="294"/>
            <ac:spMk id="8" creationId="{F73BDF07-5EED-410A-ADCB-89163266D408}"/>
          </ac:spMkLst>
        </pc:spChg>
      </pc:sldChg>
      <pc:sldChg chg="modSp">
        <pc:chgData name="Michaël Petre" userId="44a3d092-70fc-446b-805e-9c40f1406128" providerId="ADAL" clId="{347C2EEC-C72A-4B52-A249-01187E7B650E}" dt="2022-06-15T14:19:33.808" v="8"/>
        <pc:sldMkLst>
          <pc:docMk/>
          <pc:sldMk cId="576179463" sldId="296"/>
        </pc:sldMkLst>
        <pc:spChg chg="mod">
          <ac:chgData name="Michaël Petre" userId="44a3d092-70fc-446b-805e-9c40f1406128" providerId="ADAL" clId="{347C2EEC-C72A-4B52-A249-01187E7B650E}" dt="2022-06-15T14:19:33.808" v="8"/>
          <ac:spMkLst>
            <pc:docMk/>
            <pc:sldMk cId="576179463" sldId="296"/>
            <ac:spMk id="6" creationId="{12DC400C-3853-4BD9-909D-5094BC9B6666}"/>
          </ac:spMkLst>
        </pc:spChg>
      </pc:sldChg>
      <pc:sldChg chg="modSp">
        <pc:chgData name="Michaël Petre" userId="44a3d092-70fc-446b-805e-9c40f1406128" providerId="ADAL" clId="{347C2EEC-C72A-4B52-A249-01187E7B650E}" dt="2022-06-15T14:19:33.808" v="8"/>
        <pc:sldMkLst>
          <pc:docMk/>
          <pc:sldMk cId="1086691822" sldId="297"/>
        </pc:sldMkLst>
        <pc:spChg chg="mod">
          <ac:chgData name="Michaël Petre" userId="44a3d092-70fc-446b-805e-9c40f1406128" providerId="ADAL" clId="{347C2EEC-C72A-4B52-A249-01187E7B650E}" dt="2022-06-15T14:19:33.808" v="8"/>
          <ac:spMkLst>
            <pc:docMk/>
            <pc:sldMk cId="1086691822" sldId="297"/>
            <ac:spMk id="6" creationId="{12DC400C-3853-4BD9-909D-5094BC9B6666}"/>
          </ac:spMkLst>
        </pc:spChg>
      </pc:sldChg>
      <pc:sldChg chg="modSp">
        <pc:chgData name="Michaël Petre" userId="44a3d092-70fc-446b-805e-9c40f1406128" providerId="ADAL" clId="{347C2EEC-C72A-4B52-A249-01187E7B650E}" dt="2022-06-15T14:19:33.808" v="8"/>
        <pc:sldMkLst>
          <pc:docMk/>
          <pc:sldMk cId="3680696062" sldId="299"/>
        </pc:sldMkLst>
        <pc:spChg chg="mod">
          <ac:chgData name="Michaël Petre" userId="44a3d092-70fc-446b-805e-9c40f1406128" providerId="ADAL" clId="{347C2EEC-C72A-4B52-A249-01187E7B650E}" dt="2022-06-15T14:19:33.808" v="8"/>
          <ac:spMkLst>
            <pc:docMk/>
            <pc:sldMk cId="3680696062" sldId="299"/>
            <ac:spMk id="6" creationId="{12DC400C-3853-4BD9-909D-5094BC9B6666}"/>
          </ac:spMkLst>
        </pc:spChg>
      </pc:sldChg>
      <pc:sldChg chg="modSp">
        <pc:chgData name="Michaël Petre" userId="44a3d092-70fc-446b-805e-9c40f1406128" providerId="ADAL" clId="{347C2EEC-C72A-4B52-A249-01187E7B650E}" dt="2022-06-15T14:19:33.808" v="8"/>
        <pc:sldMkLst>
          <pc:docMk/>
          <pc:sldMk cId="2637716212" sldId="300"/>
        </pc:sldMkLst>
        <pc:spChg chg="mod">
          <ac:chgData name="Michaël Petre" userId="44a3d092-70fc-446b-805e-9c40f1406128" providerId="ADAL" clId="{347C2EEC-C72A-4B52-A249-01187E7B650E}" dt="2022-06-15T14:19:33.808" v="8"/>
          <ac:spMkLst>
            <pc:docMk/>
            <pc:sldMk cId="2637716212" sldId="300"/>
            <ac:spMk id="6" creationId="{12DC400C-3853-4BD9-909D-5094BC9B6666}"/>
          </ac:spMkLst>
        </pc:spChg>
      </pc:sldChg>
      <pc:sldChg chg="modSp mod">
        <pc:chgData name="Michaël Petre" userId="44a3d092-70fc-446b-805e-9c40f1406128" providerId="ADAL" clId="{347C2EEC-C72A-4B52-A249-01187E7B650E}" dt="2022-06-17T08:33:55.548" v="690" actId="6549"/>
        <pc:sldMkLst>
          <pc:docMk/>
          <pc:sldMk cId="578973703" sldId="302"/>
        </pc:sldMkLst>
        <pc:spChg chg="mod">
          <ac:chgData name="Michaël Petre" userId="44a3d092-70fc-446b-805e-9c40f1406128" providerId="ADAL" clId="{347C2EEC-C72A-4B52-A249-01187E7B650E}" dt="2022-06-15T14:19:33.808" v="8"/>
          <ac:spMkLst>
            <pc:docMk/>
            <pc:sldMk cId="578973703" sldId="302"/>
            <ac:spMk id="6" creationId="{12DC400C-3853-4BD9-909D-5094BC9B6666}"/>
          </ac:spMkLst>
        </pc:spChg>
        <pc:spChg chg="mod">
          <ac:chgData name="Michaël Petre" userId="44a3d092-70fc-446b-805e-9c40f1406128" providerId="ADAL" clId="{347C2EEC-C72A-4B52-A249-01187E7B650E}" dt="2022-06-17T08:33:55.548" v="690" actId="6549"/>
          <ac:spMkLst>
            <pc:docMk/>
            <pc:sldMk cId="578973703" sldId="302"/>
            <ac:spMk id="8" creationId="{F73BDF07-5EED-410A-ADCB-89163266D408}"/>
          </ac:spMkLst>
        </pc:spChg>
      </pc:sldChg>
      <pc:sldChg chg="modSp">
        <pc:chgData name="Michaël Petre" userId="44a3d092-70fc-446b-805e-9c40f1406128" providerId="ADAL" clId="{347C2EEC-C72A-4B52-A249-01187E7B650E}" dt="2022-06-15T14:19:33.808" v="8"/>
        <pc:sldMkLst>
          <pc:docMk/>
          <pc:sldMk cId="2649078823" sldId="303"/>
        </pc:sldMkLst>
        <pc:spChg chg="mod">
          <ac:chgData name="Michaël Petre" userId="44a3d092-70fc-446b-805e-9c40f1406128" providerId="ADAL" clId="{347C2EEC-C72A-4B52-A249-01187E7B650E}" dt="2022-06-15T14:19:33.808" v="8"/>
          <ac:spMkLst>
            <pc:docMk/>
            <pc:sldMk cId="2649078823" sldId="303"/>
            <ac:spMk id="6" creationId="{12DC400C-3853-4BD9-909D-5094BC9B6666}"/>
          </ac:spMkLst>
        </pc:spChg>
      </pc:sldChg>
      <pc:sldChg chg="modSp mod">
        <pc:chgData name="Michaël Petre" userId="44a3d092-70fc-446b-805e-9c40f1406128" providerId="ADAL" clId="{347C2EEC-C72A-4B52-A249-01187E7B650E}" dt="2022-06-17T08:34:22.511" v="699" actId="20577"/>
        <pc:sldMkLst>
          <pc:docMk/>
          <pc:sldMk cId="1705041794" sldId="304"/>
        </pc:sldMkLst>
        <pc:spChg chg="mod">
          <ac:chgData name="Michaël Petre" userId="44a3d092-70fc-446b-805e-9c40f1406128" providerId="ADAL" clId="{347C2EEC-C72A-4B52-A249-01187E7B650E}" dt="2022-06-15T14:19:33.808" v="8"/>
          <ac:spMkLst>
            <pc:docMk/>
            <pc:sldMk cId="1705041794" sldId="304"/>
            <ac:spMk id="6" creationId="{12DC400C-3853-4BD9-909D-5094BC9B6666}"/>
          </ac:spMkLst>
        </pc:spChg>
        <pc:spChg chg="mod">
          <ac:chgData name="Michaël Petre" userId="44a3d092-70fc-446b-805e-9c40f1406128" providerId="ADAL" clId="{347C2EEC-C72A-4B52-A249-01187E7B650E}" dt="2022-06-17T08:34:22.511" v="699" actId="20577"/>
          <ac:spMkLst>
            <pc:docMk/>
            <pc:sldMk cId="1705041794" sldId="304"/>
            <ac:spMk id="8" creationId="{F73BDF07-5EED-410A-ADCB-89163266D408}"/>
          </ac:spMkLst>
        </pc:spChg>
      </pc:sldChg>
      <pc:sldChg chg="modSp mod">
        <pc:chgData name="Michaël Petre" userId="44a3d092-70fc-446b-805e-9c40f1406128" providerId="ADAL" clId="{347C2EEC-C72A-4B52-A249-01187E7B650E}" dt="2022-06-20T12:58:35.413" v="1965" actId="1076"/>
        <pc:sldMkLst>
          <pc:docMk/>
          <pc:sldMk cId="2504927965" sldId="305"/>
        </pc:sldMkLst>
        <pc:spChg chg="mod">
          <ac:chgData name="Michaël Petre" userId="44a3d092-70fc-446b-805e-9c40f1406128" providerId="ADAL" clId="{347C2EEC-C72A-4B52-A249-01187E7B650E}" dt="2022-06-15T14:19:33.808" v="8"/>
          <ac:spMkLst>
            <pc:docMk/>
            <pc:sldMk cId="2504927965" sldId="305"/>
            <ac:spMk id="6" creationId="{12DC400C-3853-4BD9-909D-5094BC9B6666}"/>
          </ac:spMkLst>
        </pc:spChg>
        <pc:spChg chg="mod">
          <ac:chgData name="Michaël Petre" userId="44a3d092-70fc-446b-805e-9c40f1406128" providerId="ADAL" clId="{347C2EEC-C72A-4B52-A249-01187E7B650E}" dt="2022-06-20T12:58:35.413" v="1965" actId="1076"/>
          <ac:spMkLst>
            <pc:docMk/>
            <pc:sldMk cId="2504927965" sldId="305"/>
            <ac:spMk id="8" creationId="{F73BDF07-5EED-410A-ADCB-89163266D408}"/>
          </ac:spMkLst>
        </pc:spChg>
      </pc:sldChg>
      <pc:sldChg chg="modSp">
        <pc:chgData name="Michaël Petre" userId="44a3d092-70fc-446b-805e-9c40f1406128" providerId="ADAL" clId="{347C2EEC-C72A-4B52-A249-01187E7B650E}" dt="2022-06-15T14:19:33.808" v="8"/>
        <pc:sldMkLst>
          <pc:docMk/>
          <pc:sldMk cId="3025080730" sldId="306"/>
        </pc:sldMkLst>
        <pc:spChg chg="mod">
          <ac:chgData name="Michaël Petre" userId="44a3d092-70fc-446b-805e-9c40f1406128" providerId="ADAL" clId="{347C2EEC-C72A-4B52-A249-01187E7B650E}" dt="2022-06-15T14:19:33.808" v="8"/>
          <ac:spMkLst>
            <pc:docMk/>
            <pc:sldMk cId="3025080730" sldId="306"/>
            <ac:spMk id="6" creationId="{12DC400C-3853-4BD9-909D-5094BC9B6666}"/>
          </ac:spMkLst>
        </pc:spChg>
      </pc:sldChg>
      <pc:sldChg chg="modSp">
        <pc:chgData name="Michaël Petre" userId="44a3d092-70fc-446b-805e-9c40f1406128" providerId="ADAL" clId="{347C2EEC-C72A-4B52-A249-01187E7B650E}" dt="2022-06-15T14:19:33.808" v="8"/>
        <pc:sldMkLst>
          <pc:docMk/>
          <pc:sldMk cId="859844194" sldId="307"/>
        </pc:sldMkLst>
        <pc:spChg chg="mod">
          <ac:chgData name="Michaël Petre" userId="44a3d092-70fc-446b-805e-9c40f1406128" providerId="ADAL" clId="{347C2EEC-C72A-4B52-A249-01187E7B650E}" dt="2022-06-15T14:19:33.808" v="8"/>
          <ac:spMkLst>
            <pc:docMk/>
            <pc:sldMk cId="859844194" sldId="307"/>
            <ac:spMk id="6" creationId="{12DC400C-3853-4BD9-909D-5094BC9B6666}"/>
          </ac:spMkLst>
        </pc:spChg>
      </pc:sldChg>
      <pc:sldChg chg="modSp">
        <pc:chgData name="Michaël Petre" userId="44a3d092-70fc-446b-805e-9c40f1406128" providerId="ADAL" clId="{347C2EEC-C72A-4B52-A249-01187E7B650E}" dt="2022-06-15T14:19:33.808" v="8"/>
        <pc:sldMkLst>
          <pc:docMk/>
          <pc:sldMk cId="2054898359" sldId="308"/>
        </pc:sldMkLst>
        <pc:spChg chg="mod">
          <ac:chgData name="Michaël Petre" userId="44a3d092-70fc-446b-805e-9c40f1406128" providerId="ADAL" clId="{347C2EEC-C72A-4B52-A249-01187E7B650E}" dt="2022-06-15T14:19:33.808" v="8"/>
          <ac:spMkLst>
            <pc:docMk/>
            <pc:sldMk cId="2054898359" sldId="308"/>
            <ac:spMk id="6" creationId="{12DC400C-3853-4BD9-909D-5094BC9B6666}"/>
          </ac:spMkLst>
        </pc:spChg>
      </pc:sldChg>
      <pc:sldChg chg="modSp">
        <pc:chgData name="Michaël Petre" userId="44a3d092-70fc-446b-805e-9c40f1406128" providerId="ADAL" clId="{347C2EEC-C72A-4B52-A249-01187E7B650E}" dt="2022-06-15T14:19:33.808" v="8"/>
        <pc:sldMkLst>
          <pc:docMk/>
          <pc:sldMk cId="2997228066" sldId="309"/>
        </pc:sldMkLst>
        <pc:spChg chg="mod">
          <ac:chgData name="Michaël Petre" userId="44a3d092-70fc-446b-805e-9c40f1406128" providerId="ADAL" clId="{347C2EEC-C72A-4B52-A249-01187E7B650E}" dt="2022-06-15T14:19:33.808" v="8"/>
          <ac:spMkLst>
            <pc:docMk/>
            <pc:sldMk cId="2997228066" sldId="309"/>
            <ac:spMk id="6" creationId="{12DC400C-3853-4BD9-909D-5094BC9B6666}"/>
          </ac:spMkLst>
        </pc:spChg>
      </pc:sldChg>
      <pc:sldChg chg="modSp">
        <pc:chgData name="Michaël Petre" userId="44a3d092-70fc-446b-805e-9c40f1406128" providerId="ADAL" clId="{347C2EEC-C72A-4B52-A249-01187E7B650E}" dt="2022-06-15T14:19:33.808" v="8"/>
        <pc:sldMkLst>
          <pc:docMk/>
          <pc:sldMk cId="2269348800" sldId="311"/>
        </pc:sldMkLst>
        <pc:spChg chg="mod">
          <ac:chgData name="Michaël Petre" userId="44a3d092-70fc-446b-805e-9c40f1406128" providerId="ADAL" clId="{347C2EEC-C72A-4B52-A249-01187E7B650E}" dt="2022-06-15T14:19:33.808" v="8"/>
          <ac:spMkLst>
            <pc:docMk/>
            <pc:sldMk cId="2269348800" sldId="311"/>
            <ac:spMk id="6" creationId="{12DC400C-3853-4BD9-909D-5094BC9B6666}"/>
          </ac:spMkLst>
        </pc:spChg>
      </pc:sldChg>
      <pc:sldChg chg="modSp mod">
        <pc:chgData name="Michaël Petre" userId="44a3d092-70fc-446b-805e-9c40f1406128" providerId="ADAL" clId="{347C2EEC-C72A-4B52-A249-01187E7B650E}" dt="2022-06-17T08:34:52.112" v="701" actId="27636"/>
        <pc:sldMkLst>
          <pc:docMk/>
          <pc:sldMk cId="2043198066" sldId="312"/>
        </pc:sldMkLst>
        <pc:spChg chg="mod">
          <ac:chgData name="Michaël Petre" userId="44a3d092-70fc-446b-805e-9c40f1406128" providerId="ADAL" clId="{347C2EEC-C72A-4B52-A249-01187E7B650E}" dt="2022-06-15T14:19:33.808" v="8"/>
          <ac:spMkLst>
            <pc:docMk/>
            <pc:sldMk cId="2043198066" sldId="312"/>
            <ac:spMk id="6" creationId="{12DC400C-3853-4BD9-909D-5094BC9B6666}"/>
          </ac:spMkLst>
        </pc:spChg>
        <pc:spChg chg="mod">
          <ac:chgData name="Michaël Petre" userId="44a3d092-70fc-446b-805e-9c40f1406128" providerId="ADAL" clId="{347C2EEC-C72A-4B52-A249-01187E7B650E}" dt="2022-06-17T08:34:52.112" v="701" actId="27636"/>
          <ac:spMkLst>
            <pc:docMk/>
            <pc:sldMk cId="2043198066" sldId="312"/>
            <ac:spMk id="8" creationId="{F73BDF07-5EED-410A-ADCB-89163266D408}"/>
          </ac:spMkLst>
        </pc:spChg>
      </pc:sldChg>
      <pc:sldChg chg="modSp">
        <pc:chgData name="Michaël Petre" userId="44a3d092-70fc-446b-805e-9c40f1406128" providerId="ADAL" clId="{347C2EEC-C72A-4B52-A249-01187E7B650E}" dt="2022-06-15T14:19:33.808" v="8"/>
        <pc:sldMkLst>
          <pc:docMk/>
          <pc:sldMk cId="1400544055" sldId="313"/>
        </pc:sldMkLst>
        <pc:spChg chg="mod">
          <ac:chgData name="Michaël Petre" userId="44a3d092-70fc-446b-805e-9c40f1406128" providerId="ADAL" clId="{347C2EEC-C72A-4B52-A249-01187E7B650E}" dt="2022-06-15T14:19:33.808" v="8"/>
          <ac:spMkLst>
            <pc:docMk/>
            <pc:sldMk cId="1400544055" sldId="313"/>
            <ac:spMk id="6" creationId="{12DC400C-3853-4BD9-909D-5094BC9B6666}"/>
          </ac:spMkLst>
        </pc:spChg>
      </pc:sldChg>
      <pc:sldChg chg="modSp">
        <pc:chgData name="Michaël Petre" userId="44a3d092-70fc-446b-805e-9c40f1406128" providerId="ADAL" clId="{347C2EEC-C72A-4B52-A249-01187E7B650E}" dt="2022-06-15T14:19:33.808" v="8"/>
        <pc:sldMkLst>
          <pc:docMk/>
          <pc:sldMk cId="930511306" sldId="329"/>
        </pc:sldMkLst>
        <pc:spChg chg="mod">
          <ac:chgData name="Michaël Petre" userId="44a3d092-70fc-446b-805e-9c40f1406128" providerId="ADAL" clId="{347C2EEC-C72A-4B52-A249-01187E7B650E}" dt="2022-06-15T14:19:33.808" v="8"/>
          <ac:spMkLst>
            <pc:docMk/>
            <pc:sldMk cId="930511306" sldId="329"/>
            <ac:spMk id="6" creationId="{12DC400C-3853-4BD9-909D-5094BC9B6666}"/>
          </ac:spMkLst>
        </pc:spChg>
      </pc:sldChg>
      <pc:sldChg chg="modSp">
        <pc:chgData name="Michaël Petre" userId="44a3d092-70fc-446b-805e-9c40f1406128" providerId="ADAL" clId="{347C2EEC-C72A-4B52-A249-01187E7B650E}" dt="2022-06-15T14:19:33.808" v="8"/>
        <pc:sldMkLst>
          <pc:docMk/>
          <pc:sldMk cId="2156757387" sldId="342"/>
        </pc:sldMkLst>
        <pc:spChg chg="mod">
          <ac:chgData name="Michaël Petre" userId="44a3d092-70fc-446b-805e-9c40f1406128" providerId="ADAL" clId="{347C2EEC-C72A-4B52-A249-01187E7B650E}" dt="2022-06-15T14:19:33.808" v="8"/>
          <ac:spMkLst>
            <pc:docMk/>
            <pc:sldMk cId="2156757387" sldId="342"/>
            <ac:spMk id="6" creationId="{12DC400C-3853-4BD9-909D-5094BC9B6666}"/>
          </ac:spMkLst>
        </pc:spChg>
      </pc:sldChg>
      <pc:sldChg chg="modSp">
        <pc:chgData name="Michaël Petre" userId="44a3d092-70fc-446b-805e-9c40f1406128" providerId="ADAL" clId="{347C2EEC-C72A-4B52-A249-01187E7B650E}" dt="2022-06-15T14:19:33.808" v="8"/>
        <pc:sldMkLst>
          <pc:docMk/>
          <pc:sldMk cId="3609105664" sldId="343"/>
        </pc:sldMkLst>
        <pc:spChg chg="mod">
          <ac:chgData name="Michaël Petre" userId="44a3d092-70fc-446b-805e-9c40f1406128" providerId="ADAL" clId="{347C2EEC-C72A-4B52-A249-01187E7B650E}" dt="2022-06-15T14:19:33.808" v="8"/>
          <ac:spMkLst>
            <pc:docMk/>
            <pc:sldMk cId="3609105664" sldId="343"/>
            <ac:spMk id="6" creationId="{12DC400C-3853-4BD9-909D-5094BC9B6666}"/>
          </ac:spMkLst>
        </pc:spChg>
      </pc:sldChg>
      <pc:sldChg chg="modSp">
        <pc:chgData name="Michaël Petre" userId="44a3d092-70fc-446b-805e-9c40f1406128" providerId="ADAL" clId="{347C2EEC-C72A-4B52-A249-01187E7B650E}" dt="2022-06-15T14:19:33.808" v="8"/>
        <pc:sldMkLst>
          <pc:docMk/>
          <pc:sldMk cId="2930411597" sldId="344"/>
        </pc:sldMkLst>
        <pc:spChg chg="mod">
          <ac:chgData name="Michaël Petre" userId="44a3d092-70fc-446b-805e-9c40f1406128" providerId="ADAL" clId="{347C2EEC-C72A-4B52-A249-01187E7B650E}" dt="2022-06-15T14:19:33.808" v="8"/>
          <ac:spMkLst>
            <pc:docMk/>
            <pc:sldMk cId="2930411597" sldId="344"/>
            <ac:spMk id="6" creationId="{12DC400C-3853-4BD9-909D-5094BC9B6666}"/>
          </ac:spMkLst>
        </pc:spChg>
      </pc:sldChg>
      <pc:sldChg chg="modSp">
        <pc:chgData name="Michaël Petre" userId="44a3d092-70fc-446b-805e-9c40f1406128" providerId="ADAL" clId="{347C2EEC-C72A-4B52-A249-01187E7B650E}" dt="2022-06-15T14:19:33.808" v="8"/>
        <pc:sldMkLst>
          <pc:docMk/>
          <pc:sldMk cId="852581390" sldId="345"/>
        </pc:sldMkLst>
        <pc:spChg chg="mod">
          <ac:chgData name="Michaël Petre" userId="44a3d092-70fc-446b-805e-9c40f1406128" providerId="ADAL" clId="{347C2EEC-C72A-4B52-A249-01187E7B650E}" dt="2022-06-15T14:19:33.808" v="8"/>
          <ac:spMkLst>
            <pc:docMk/>
            <pc:sldMk cId="852581390" sldId="345"/>
            <ac:spMk id="6" creationId="{12DC400C-3853-4BD9-909D-5094BC9B6666}"/>
          </ac:spMkLst>
        </pc:spChg>
      </pc:sldChg>
      <pc:sldChg chg="modSp">
        <pc:chgData name="Michaël Petre" userId="44a3d092-70fc-446b-805e-9c40f1406128" providerId="ADAL" clId="{347C2EEC-C72A-4B52-A249-01187E7B650E}" dt="2022-06-15T14:19:33.808" v="8"/>
        <pc:sldMkLst>
          <pc:docMk/>
          <pc:sldMk cId="3416451962" sldId="346"/>
        </pc:sldMkLst>
        <pc:spChg chg="mod">
          <ac:chgData name="Michaël Petre" userId="44a3d092-70fc-446b-805e-9c40f1406128" providerId="ADAL" clId="{347C2EEC-C72A-4B52-A249-01187E7B650E}" dt="2022-06-15T14:19:33.808" v="8"/>
          <ac:spMkLst>
            <pc:docMk/>
            <pc:sldMk cId="3416451962" sldId="346"/>
            <ac:spMk id="6" creationId="{12DC400C-3853-4BD9-909D-5094BC9B6666}"/>
          </ac:spMkLst>
        </pc:spChg>
      </pc:sldChg>
      <pc:sldChg chg="modSp add del mod ord">
        <pc:chgData name="Michaël Petre" userId="44a3d092-70fc-446b-805e-9c40f1406128" providerId="ADAL" clId="{347C2EEC-C72A-4B52-A249-01187E7B650E}" dt="2022-06-20T12:33:46.497" v="1676" actId="47"/>
        <pc:sldMkLst>
          <pc:docMk/>
          <pc:sldMk cId="2973981385" sldId="347"/>
        </pc:sldMkLst>
        <pc:spChg chg="mod">
          <ac:chgData name="Michaël Petre" userId="44a3d092-70fc-446b-805e-9c40f1406128" providerId="ADAL" clId="{347C2EEC-C72A-4B52-A249-01187E7B650E}" dt="2022-06-20T12:33:45.493" v="1675" actId="21"/>
          <ac:spMkLst>
            <pc:docMk/>
            <pc:sldMk cId="2973981385" sldId="347"/>
            <ac:spMk id="8" creationId="{F73BDF07-5EED-410A-ADCB-89163266D408}"/>
          </ac:spMkLst>
        </pc:spChg>
        <pc:spChg chg="mod">
          <ac:chgData name="Michaël Petre" userId="44a3d092-70fc-446b-805e-9c40f1406128" providerId="ADAL" clId="{347C2EEC-C72A-4B52-A249-01187E7B650E}" dt="2022-06-17T07:58:28.760" v="325" actId="20577"/>
          <ac:spMkLst>
            <pc:docMk/>
            <pc:sldMk cId="2973981385" sldId="347"/>
            <ac:spMk id="12" creationId="{0DC96D4E-BE6F-4ED9-9474-12DDCBBE5AC4}"/>
          </ac:spMkLst>
        </pc:spChg>
      </pc:sldChg>
      <pc:sldChg chg="modSp add mod">
        <pc:chgData name="Michaël Petre" userId="44a3d092-70fc-446b-805e-9c40f1406128" providerId="ADAL" clId="{347C2EEC-C72A-4B52-A249-01187E7B650E}" dt="2022-06-20T13:28:39.058" v="2042" actId="123"/>
        <pc:sldMkLst>
          <pc:docMk/>
          <pc:sldMk cId="943462209" sldId="348"/>
        </pc:sldMkLst>
        <pc:spChg chg="mod">
          <ac:chgData name="Michaël Petre" userId="44a3d092-70fc-446b-805e-9c40f1406128" providerId="ADAL" clId="{347C2EEC-C72A-4B52-A249-01187E7B650E}" dt="2022-06-20T13:28:39.058" v="2042" actId="123"/>
          <ac:spMkLst>
            <pc:docMk/>
            <pc:sldMk cId="943462209" sldId="348"/>
            <ac:spMk id="8" creationId="{F73BDF07-5EED-410A-ADCB-89163266D408}"/>
          </ac:spMkLst>
        </pc:spChg>
        <pc:spChg chg="mod">
          <ac:chgData name="Michaël Petre" userId="44a3d092-70fc-446b-805e-9c40f1406128" providerId="ADAL" clId="{347C2EEC-C72A-4B52-A249-01187E7B650E}" dt="2022-06-20T12:36:38.915" v="1742" actId="20577"/>
          <ac:spMkLst>
            <pc:docMk/>
            <pc:sldMk cId="943462209" sldId="348"/>
            <ac:spMk id="12" creationId="{0DC96D4E-BE6F-4ED9-9474-12DDCBBE5AC4}"/>
          </ac:spMkLst>
        </pc:spChg>
      </pc:sldChg>
      <pc:sldChg chg="addSp delSp modSp add mod">
        <pc:chgData name="Michaël Petre" userId="44a3d092-70fc-446b-805e-9c40f1406128" providerId="ADAL" clId="{347C2EEC-C72A-4B52-A249-01187E7B650E}" dt="2022-06-17T08:03:30.366" v="572" actId="1076"/>
        <pc:sldMkLst>
          <pc:docMk/>
          <pc:sldMk cId="2014065902" sldId="349"/>
        </pc:sldMkLst>
        <pc:spChg chg="add mod">
          <ac:chgData name="Michaël Petre" userId="44a3d092-70fc-446b-805e-9c40f1406128" providerId="ADAL" clId="{347C2EEC-C72A-4B52-A249-01187E7B650E}" dt="2022-06-17T08:03:30.366" v="572" actId="1076"/>
          <ac:spMkLst>
            <pc:docMk/>
            <pc:sldMk cId="2014065902" sldId="349"/>
            <ac:spMk id="3" creationId="{CA81FDA5-F3B2-D311-623D-F7796BABC9C2}"/>
          </ac:spMkLst>
        </pc:spChg>
        <pc:spChg chg="del mod">
          <ac:chgData name="Michaël Petre" userId="44a3d092-70fc-446b-805e-9c40f1406128" providerId="ADAL" clId="{347C2EEC-C72A-4B52-A249-01187E7B650E}" dt="2022-06-17T07:59:11.492" v="343" actId="1032"/>
          <ac:spMkLst>
            <pc:docMk/>
            <pc:sldMk cId="2014065902" sldId="349"/>
            <ac:spMk id="8" creationId="{F73BDF07-5EED-410A-ADCB-89163266D408}"/>
          </ac:spMkLst>
        </pc:spChg>
        <pc:spChg chg="add mod">
          <ac:chgData name="Michaël Petre" userId="44a3d092-70fc-446b-805e-9c40f1406128" providerId="ADAL" clId="{347C2EEC-C72A-4B52-A249-01187E7B650E}" dt="2022-06-17T08:03:15.311" v="568" actId="1076"/>
          <ac:spMkLst>
            <pc:docMk/>
            <pc:sldMk cId="2014065902" sldId="349"/>
            <ac:spMk id="10" creationId="{D959F109-E4A4-A60F-EBB9-012A85314383}"/>
          </ac:spMkLst>
        </pc:spChg>
        <pc:spChg chg="add mod">
          <ac:chgData name="Michaël Petre" userId="44a3d092-70fc-446b-805e-9c40f1406128" providerId="ADAL" clId="{347C2EEC-C72A-4B52-A249-01187E7B650E}" dt="2022-06-17T08:03:18.313" v="569" actId="1076"/>
          <ac:spMkLst>
            <pc:docMk/>
            <pc:sldMk cId="2014065902" sldId="349"/>
            <ac:spMk id="11" creationId="{CB40F7DC-9EB1-E63F-3D2E-C59D89417C90}"/>
          </ac:spMkLst>
        </pc:spChg>
        <pc:spChg chg="mod">
          <ac:chgData name="Michaël Petre" userId="44a3d092-70fc-446b-805e-9c40f1406128" providerId="ADAL" clId="{347C2EEC-C72A-4B52-A249-01187E7B650E}" dt="2022-06-17T07:58:54.096" v="341" actId="20577"/>
          <ac:spMkLst>
            <pc:docMk/>
            <pc:sldMk cId="2014065902" sldId="349"/>
            <ac:spMk id="12" creationId="{0DC96D4E-BE6F-4ED9-9474-12DDCBBE5AC4}"/>
          </ac:spMkLst>
        </pc:spChg>
        <pc:spChg chg="add del mod">
          <ac:chgData name="Michaël Petre" userId="44a3d092-70fc-446b-805e-9c40f1406128" providerId="ADAL" clId="{347C2EEC-C72A-4B52-A249-01187E7B650E}" dt="2022-06-17T08:02:52.522" v="564"/>
          <ac:spMkLst>
            <pc:docMk/>
            <pc:sldMk cId="2014065902" sldId="349"/>
            <ac:spMk id="14" creationId="{31FA55F2-3870-8C86-4948-9290FE069379}"/>
          </ac:spMkLst>
        </pc:spChg>
        <pc:graphicFrameChg chg="add mod modGraphic">
          <ac:chgData name="Michaël Petre" userId="44a3d092-70fc-446b-805e-9c40f1406128" providerId="ADAL" clId="{347C2EEC-C72A-4B52-A249-01187E7B650E}" dt="2022-06-17T08:00:13.722" v="421" actId="14100"/>
          <ac:graphicFrameMkLst>
            <pc:docMk/>
            <pc:sldMk cId="2014065902" sldId="349"/>
            <ac:graphicFrameMk id="2" creationId="{78A9BC8A-40B1-01BC-C35F-0C51061D83AE}"/>
          </ac:graphicFrameMkLst>
        </pc:graphicFrameChg>
        <pc:cxnChg chg="add mod">
          <ac:chgData name="Michaël Petre" userId="44a3d092-70fc-446b-805e-9c40f1406128" providerId="ADAL" clId="{347C2EEC-C72A-4B52-A249-01187E7B650E}" dt="2022-06-17T08:03:09.602" v="567" actId="1076"/>
          <ac:cxnSpMkLst>
            <pc:docMk/>
            <pc:sldMk cId="2014065902" sldId="349"/>
            <ac:cxnSpMk id="13" creationId="{64200378-53E6-973E-DBBE-D943189795EF}"/>
          </ac:cxnSpMkLst>
        </pc:cxnChg>
        <pc:cxnChg chg="add mod">
          <ac:chgData name="Michaël Petre" userId="44a3d092-70fc-446b-805e-9c40f1406128" providerId="ADAL" clId="{347C2EEC-C72A-4B52-A249-01187E7B650E}" dt="2022-06-17T08:03:00.409" v="566" actId="1076"/>
          <ac:cxnSpMkLst>
            <pc:docMk/>
            <pc:sldMk cId="2014065902" sldId="349"/>
            <ac:cxnSpMk id="15" creationId="{5EEBEF8E-8057-9B1F-D46A-4132D32EEB8B}"/>
          </ac:cxnSpMkLst>
        </pc:cxnChg>
      </pc:sldChg>
      <pc:sldChg chg="modSp add mod">
        <pc:chgData name="Michaël Petre" userId="44a3d092-70fc-446b-805e-9c40f1406128" providerId="ADAL" clId="{347C2EEC-C72A-4B52-A249-01187E7B650E}" dt="2022-06-17T08:28:49.634" v="584" actId="20577"/>
        <pc:sldMkLst>
          <pc:docMk/>
          <pc:sldMk cId="1392104012" sldId="350"/>
        </pc:sldMkLst>
        <pc:spChg chg="mod">
          <ac:chgData name="Michaël Petre" userId="44a3d092-70fc-446b-805e-9c40f1406128" providerId="ADAL" clId="{347C2EEC-C72A-4B52-A249-01187E7B650E}" dt="2022-06-17T08:28:49.634" v="584" actId="20577"/>
          <ac:spMkLst>
            <pc:docMk/>
            <pc:sldMk cId="1392104012" sldId="350"/>
            <ac:spMk id="19" creationId="{A6396008-CFDE-43AD-9A77-7C2AE9FDCBDD}"/>
          </ac:spMkLst>
        </pc:spChg>
      </pc:sldChg>
      <pc:sldChg chg="delSp modSp add del mod modNotesTx">
        <pc:chgData name="Michaël Petre" userId="44a3d092-70fc-446b-805e-9c40f1406128" providerId="ADAL" clId="{347C2EEC-C72A-4B52-A249-01187E7B650E}" dt="2022-06-17T08:47:54.061" v="733" actId="47"/>
        <pc:sldMkLst>
          <pc:docMk/>
          <pc:sldMk cId="1048025794" sldId="351"/>
        </pc:sldMkLst>
        <pc:spChg chg="mod">
          <ac:chgData name="Michaël Petre" userId="44a3d092-70fc-446b-805e-9c40f1406128" providerId="ADAL" clId="{347C2EEC-C72A-4B52-A249-01187E7B650E}" dt="2022-06-17T08:36:27.587" v="728" actId="6549"/>
          <ac:spMkLst>
            <pc:docMk/>
            <pc:sldMk cId="1048025794" sldId="351"/>
            <ac:spMk id="8" creationId="{F73BDF07-5EED-410A-ADCB-89163266D408}"/>
          </ac:spMkLst>
        </pc:spChg>
        <pc:spChg chg="mod">
          <ac:chgData name="Michaël Petre" userId="44a3d092-70fc-446b-805e-9c40f1406128" providerId="ADAL" clId="{347C2EEC-C72A-4B52-A249-01187E7B650E}" dt="2022-06-17T08:36:21.214" v="722" actId="20577"/>
          <ac:spMkLst>
            <pc:docMk/>
            <pc:sldMk cId="1048025794" sldId="351"/>
            <ac:spMk id="12" creationId="{0DC96D4E-BE6F-4ED9-9474-12DDCBBE5AC4}"/>
          </ac:spMkLst>
        </pc:spChg>
        <pc:picChg chg="del">
          <ac:chgData name="Michaël Petre" userId="44a3d092-70fc-446b-805e-9c40f1406128" providerId="ADAL" clId="{347C2EEC-C72A-4B52-A249-01187E7B650E}" dt="2022-06-17T08:36:24.602" v="725" actId="478"/>
          <ac:picMkLst>
            <pc:docMk/>
            <pc:sldMk cId="1048025794" sldId="351"/>
            <ac:picMk id="10" creationId="{67FC1A2E-D409-4BD9-8FA2-6F1BD603FA53}"/>
          </ac:picMkLst>
        </pc:picChg>
        <pc:picChg chg="del">
          <ac:chgData name="Michaël Petre" userId="44a3d092-70fc-446b-805e-9c40f1406128" providerId="ADAL" clId="{347C2EEC-C72A-4B52-A249-01187E7B650E}" dt="2022-06-17T08:36:23.005" v="723" actId="478"/>
          <ac:picMkLst>
            <pc:docMk/>
            <pc:sldMk cId="1048025794" sldId="351"/>
            <ac:picMk id="13" creationId="{71169B7A-1082-4A9C-98AF-80F0DBBA51F3}"/>
          </ac:picMkLst>
        </pc:picChg>
      </pc:sldChg>
      <pc:sldChg chg="addSp modSp add mod ord">
        <pc:chgData name="Michaël Petre" userId="44a3d092-70fc-446b-805e-9c40f1406128" providerId="ADAL" clId="{347C2EEC-C72A-4B52-A249-01187E7B650E}" dt="2022-06-20T13:33:10.161" v="2050" actId="207"/>
        <pc:sldMkLst>
          <pc:docMk/>
          <pc:sldMk cId="268187816" sldId="352"/>
        </pc:sldMkLst>
        <pc:spChg chg="mod">
          <ac:chgData name="Michaël Petre" userId="44a3d092-70fc-446b-805e-9c40f1406128" providerId="ADAL" clId="{347C2EEC-C72A-4B52-A249-01187E7B650E}" dt="2022-06-20T13:33:10.161" v="2050" actId="207"/>
          <ac:spMkLst>
            <pc:docMk/>
            <pc:sldMk cId="268187816" sldId="352"/>
            <ac:spMk id="8" creationId="{F73BDF07-5EED-410A-ADCB-89163266D408}"/>
          </ac:spMkLst>
        </pc:spChg>
        <pc:spChg chg="mod">
          <ac:chgData name="Michaël Petre" userId="44a3d092-70fc-446b-805e-9c40f1406128" providerId="ADAL" clId="{347C2EEC-C72A-4B52-A249-01187E7B650E}" dt="2022-06-20T12:45:02.294" v="1896" actId="403"/>
          <ac:spMkLst>
            <pc:docMk/>
            <pc:sldMk cId="268187816" sldId="352"/>
            <ac:spMk id="12" creationId="{0DC96D4E-BE6F-4ED9-9474-12DDCBBE5AC4}"/>
          </ac:spMkLst>
        </pc:spChg>
        <pc:picChg chg="add mod">
          <ac:chgData name="Michaël Petre" userId="44a3d092-70fc-446b-805e-9c40f1406128" providerId="ADAL" clId="{347C2EEC-C72A-4B52-A249-01187E7B650E}" dt="2022-06-17T08:57:16.794" v="1368" actId="1076"/>
          <ac:picMkLst>
            <pc:docMk/>
            <pc:sldMk cId="268187816" sldId="352"/>
            <ac:picMk id="3" creationId="{F3944E6A-3E03-B33B-7899-DE8F0E74A137}"/>
          </ac:picMkLst>
        </pc:picChg>
      </pc:sldChg>
      <pc:sldChg chg="modSp add del mod">
        <pc:chgData name="Michaël Petre" userId="44a3d092-70fc-446b-805e-9c40f1406128" providerId="ADAL" clId="{347C2EEC-C72A-4B52-A249-01187E7B650E}" dt="2022-06-17T08:50:16.646" v="1049" actId="47"/>
        <pc:sldMkLst>
          <pc:docMk/>
          <pc:sldMk cId="3687419557" sldId="353"/>
        </pc:sldMkLst>
        <pc:spChg chg="mod">
          <ac:chgData name="Michaël Petre" userId="44a3d092-70fc-446b-805e-9c40f1406128" providerId="ADAL" clId="{347C2EEC-C72A-4B52-A249-01187E7B650E}" dt="2022-06-17T08:50:05.140" v="1045" actId="20577"/>
          <ac:spMkLst>
            <pc:docMk/>
            <pc:sldMk cId="3687419557" sldId="353"/>
            <ac:spMk id="12" creationId="{0DC96D4E-BE6F-4ED9-9474-12DDCBBE5AC4}"/>
          </ac:spMkLst>
        </pc:spChg>
      </pc:sldChg>
      <pc:sldChg chg="addSp delSp modSp add mod ord">
        <pc:chgData name="Michaël Petre" userId="44a3d092-70fc-446b-805e-9c40f1406128" providerId="ADAL" clId="{347C2EEC-C72A-4B52-A249-01187E7B650E}" dt="2022-06-20T13:46:59.559" v="2589" actId="20577"/>
        <pc:sldMkLst>
          <pc:docMk/>
          <pc:sldMk cId="4235286359" sldId="354"/>
        </pc:sldMkLst>
        <pc:spChg chg="mod">
          <ac:chgData name="Michaël Petre" userId="44a3d092-70fc-446b-805e-9c40f1406128" providerId="ADAL" clId="{347C2EEC-C72A-4B52-A249-01187E7B650E}" dt="2022-06-20T13:46:53.423" v="2587" actId="1076"/>
          <ac:spMkLst>
            <pc:docMk/>
            <pc:sldMk cId="4235286359" sldId="354"/>
            <ac:spMk id="3" creationId="{CA81FDA5-F3B2-D311-623D-F7796BABC9C2}"/>
          </ac:spMkLst>
        </pc:spChg>
        <pc:spChg chg="add del mod">
          <ac:chgData name="Michaël Petre" userId="44a3d092-70fc-446b-805e-9c40f1406128" providerId="ADAL" clId="{347C2EEC-C72A-4B52-A249-01187E7B650E}" dt="2022-06-20T13:46:47.751" v="2586" actId="478"/>
          <ac:spMkLst>
            <pc:docMk/>
            <pc:sldMk cId="4235286359" sldId="354"/>
            <ac:spMk id="8" creationId="{FACC2395-9BF9-6B6A-2D6F-3D9301AAE198}"/>
          </ac:spMkLst>
        </pc:spChg>
        <pc:spChg chg="mod">
          <ac:chgData name="Michaël Petre" userId="44a3d092-70fc-446b-805e-9c40f1406128" providerId="ADAL" clId="{347C2EEC-C72A-4B52-A249-01187E7B650E}" dt="2022-06-20T13:45:47.918" v="2478" actId="1076"/>
          <ac:spMkLst>
            <pc:docMk/>
            <pc:sldMk cId="4235286359" sldId="354"/>
            <ac:spMk id="10" creationId="{D959F109-E4A4-A60F-EBB9-012A85314383}"/>
          </ac:spMkLst>
        </pc:spChg>
        <pc:spChg chg="mod">
          <ac:chgData name="Michaël Petre" userId="44a3d092-70fc-446b-805e-9c40f1406128" providerId="ADAL" clId="{347C2EEC-C72A-4B52-A249-01187E7B650E}" dt="2022-06-20T13:45:37.576" v="2476" actId="6549"/>
          <ac:spMkLst>
            <pc:docMk/>
            <pc:sldMk cId="4235286359" sldId="354"/>
            <ac:spMk id="11" creationId="{CB40F7DC-9EB1-E63F-3D2E-C59D89417C90}"/>
          </ac:spMkLst>
        </pc:spChg>
        <pc:spChg chg="mod">
          <ac:chgData name="Michaël Petre" userId="44a3d092-70fc-446b-805e-9c40f1406128" providerId="ADAL" clId="{347C2EEC-C72A-4B52-A249-01187E7B650E}" dt="2022-06-20T13:46:59.559" v="2589" actId="20577"/>
          <ac:spMkLst>
            <pc:docMk/>
            <pc:sldMk cId="4235286359" sldId="354"/>
            <ac:spMk id="12" creationId="{0DC96D4E-BE6F-4ED9-9474-12DDCBBE5AC4}"/>
          </ac:spMkLst>
        </pc:spChg>
        <pc:spChg chg="add mod">
          <ac:chgData name="Michaël Petre" userId="44a3d092-70fc-446b-805e-9c40f1406128" providerId="ADAL" clId="{347C2EEC-C72A-4B52-A249-01187E7B650E}" dt="2022-06-20T13:46:33.176" v="2583" actId="1076"/>
          <ac:spMkLst>
            <pc:docMk/>
            <pc:sldMk cId="4235286359" sldId="354"/>
            <ac:spMk id="18" creationId="{F59A9420-D4A6-BD05-815B-F663C34B6BD7}"/>
          </ac:spMkLst>
        </pc:spChg>
        <pc:graphicFrameChg chg="mod">
          <ac:chgData name="Michaël Petre" userId="44a3d092-70fc-446b-805e-9c40f1406128" providerId="ADAL" clId="{347C2EEC-C72A-4B52-A249-01187E7B650E}" dt="2022-06-20T13:46:03.558" v="2486" actId="20577"/>
          <ac:graphicFrameMkLst>
            <pc:docMk/>
            <pc:sldMk cId="4235286359" sldId="354"/>
            <ac:graphicFrameMk id="2" creationId="{78A9BC8A-40B1-01BC-C35F-0C51061D83AE}"/>
          </ac:graphicFrameMkLst>
        </pc:graphicFrameChg>
        <pc:cxnChg chg="add del mod">
          <ac:chgData name="Michaël Petre" userId="44a3d092-70fc-446b-805e-9c40f1406128" providerId="ADAL" clId="{347C2EEC-C72A-4B52-A249-01187E7B650E}" dt="2022-06-17T08:53:43.080" v="1228" actId="478"/>
          <ac:cxnSpMkLst>
            <pc:docMk/>
            <pc:sldMk cId="4235286359" sldId="354"/>
            <ac:cxnSpMk id="9" creationId="{FF36B9A0-F044-6B4E-230E-2DE2A7C23922}"/>
          </ac:cxnSpMkLst>
        </pc:cxnChg>
        <pc:cxnChg chg="mod">
          <ac:chgData name="Michaël Petre" userId="44a3d092-70fc-446b-805e-9c40f1406128" providerId="ADAL" clId="{347C2EEC-C72A-4B52-A249-01187E7B650E}" dt="2022-06-20T13:43:56.072" v="2348" actId="1076"/>
          <ac:cxnSpMkLst>
            <pc:docMk/>
            <pc:sldMk cId="4235286359" sldId="354"/>
            <ac:cxnSpMk id="13" creationId="{64200378-53E6-973E-DBBE-D943189795EF}"/>
          </ac:cxnSpMkLst>
        </pc:cxnChg>
        <pc:cxnChg chg="mod">
          <ac:chgData name="Michaël Petre" userId="44a3d092-70fc-446b-805e-9c40f1406128" providerId="ADAL" clId="{347C2EEC-C72A-4B52-A249-01187E7B650E}" dt="2022-06-20T13:44:18.744" v="2366" actId="1076"/>
          <ac:cxnSpMkLst>
            <pc:docMk/>
            <pc:sldMk cId="4235286359" sldId="354"/>
            <ac:cxnSpMk id="15" creationId="{5EEBEF8E-8057-9B1F-D46A-4132D32EEB8B}"/>
          </ac:cxnSpMkLst>
        </pc:cxnChg>
        <pc:cxnChg chg="add del mod">
          <ac:chgData name="Michaël Petre" userId="44a3d092-70fc-446b-805e-9c40f1406128" providerId="ADAL" clId="{347C2EEC-C72A-4B52-A249-01187E7B650E}" dt="2022-06-20T13:44:15.159" v="2365" actId="478"/>
          <ac:cxnSpMkLst>
            <pc:docMk/>
            <pc:sldMk cId="4235286359" sldId="354"/>
            <ac:cxnSpMk id="16" creationId="{69C26584-B5C8-F224-1259-8EE387F11508}"/>
          </ac:cxnSpMkLst>
        </pc:cxnChg>
        <pc:cxnChg chg="add mod">
          <ac:chgData name="Michaël Petre" userId="44a3d092-70fc-446b-805e-9c40f1406128" providerId="ADAL" clId="{347C2EEC-C72A-4B52-A249-01187E7B650E}" dt="2022-06-20T13:44:22.458" v="2367" actId="1076"/>
          <ac:cxnSpMkLst>
            <pc:docMk/>
            <pc:sldMk cId="4235286359" sldId="354"/>
            <ac:cxnSpMk id="17" creationId="{5010DE0F-D518-9651-7222-95FC6E616CCC}"/>
          </ac:cxnSpMkLst>
        </pc:cxnChg>
      </pc:sldChg>
      <pc:sldChg chg="addSp delSp modSp add mod">
        <pc:chgData name="Michaël Petre" userId="44a3d092-70fc-446b-805e-9c40f1406128" providerId="ADAL" clId="{347C2EEC-C72A-4B52-A249-01187E7B650E}" dt="2022-06-17T08:56:23.322" v="1316" actId="20577"/>
        <pc:sldMkLst>
          <pc:docMk/>
          <pc:sldMk cId="2299955651" sldId="355"/>
        </pc:sldMkLst>
        <pc:spChg chg="del">
          <ac:chgData name="Michaël Petre" userId="44a3d092-70fc-446b-805e-9c40f1406128" providerId="ADAL" clId="{347C2EEC-C72A-4B52-A249-01187E7B650E}" dt="2022-06-17T08:54:34.559" v="1262" actId="478"/>
          <ac:spMkLst>
            <pc:docMk/>
            <pc:sldMk cId="2299955651" sldId="355"/>
            <ac:spMk id="3" creationId="{CA81FDA5-F3B2-D311-623D-F7796BABC9C2}"/>
          </ac:spMkLst>
        </pc:spChg>
        <pc:spChg chg="del mod">
          <ac:chgData name="Michaël Petre" userId="44a3d092-70fc-446b-805e-9c40f1406128" providerId="ADAL" clId="{347C2EEC-C72A-4B52-A249-01187E7B650E}" dt="2022-06-17T08:54:36.839" v="1265" actId="478"/>
          <ac:spMkLst>
            <pc:docMk/>
            <pc:sldMk cId="2299955651" sldId="355"/>
            <ac:spMk id="10" creationId="{D959F109-E4A4-A60F-EBB9-012A85314383}"/>
          </ac:spMkLst>
        </pc:spChg>
        <pc:spChg chg="del">
          <ac:chgData name="Michaël Petre" userId="44a3d092-70fc-446b-805e-9c40f1406128" providerId="ADAL" clId="{347C2EEC-C72A-4B52-A249-01187E7B650E}" dt="2022-06-17T08:54:40.529" v="1269" actId="478"/>
          <ac:spMkLst>
            <pc:docMk/>
            <pc:sldMk cId="2299955651" sldId="355"/>
            <ac:spMk id="11" creationId="{CB40F7DC-9EB1-E63F-3D2E-C59D89417C90}"/>
          </ac:spMkLst>
        </pc:spChg>
        <pc:spChg chg="mod">
          <ac:chgData name="Michaël Petre" userId="44a3d092-70fc-446b-805e-9c40f1406128" providerId="ADAL" clId="{347C2EEC-C72A-4B52-A249-01187E7B650E}" dt="2022-06-17T08:54:31.929" v="1261" actId="20577"/>
          <ac:spMkLst>
            <pc:docMk/>
            <pc:sldMk cId="2299955651" sldId="355"/>
            <ac:spMk id="12" creationId="{0DC96D4E-BE6F-4ED9-9474-12DDCBBE5AC4}"/>
          </ac:spMkLst>
        </pc:spChg>
        <pc:spChg chg="add mod">
          <ac:chgData name="Michaël Petre" userId="44a3d092-70fc-446b-805e-9c40f1406128" providerId="ADAL" clId="{347C2EEC-C72A-4B52-A249-01187E7B650E}" dt="2022-06-17T08:54:56.065" v="1272"/>
          <ac:spMkLst>
            <pc:docMk/>
            <pc:sldMk cId="2299955651" sldId="355"/>
            <ac:spMk id="19" creationId="{6C7B4C02-9D3D-0EB9-0C3B-1E765328DE3F}"/>
          </ac:spMkLst>
        </pc:spChg>
        <pc:spChg chg="add mod">
          <ac:chgData name="Michaël Petre" userId="44a3d092-70fc-446b-805e-9c40f1406128" providerId="ADAL" clId="{347C2EEC-C72A-4B52-A249-01187E7B650E}" dt="2022-06-17T08:54:56.065" v="1272"/>
          <ac:spMkLst>
            <pc:docMk/>
            <pc:sldMk cId="2299955651" sldId="355"/>
            <ac:spMk id="20" creationId="{0328A907-FD77-6ED7-61E7-DFD3DBE2133D}"/>
          </ac:spMkLst>
        </pc:spChg>
        <pc:grpChg chg="add mod">
          <ac:chgData name="Michaël Petre" userId="44a3d092-70fc-446b-805e-9c40f1406128" providerId="ADAL" clId="{347C2EEC-C72A-4B52-A249-01187E7B650E}" dt="2022-06-17T08:54:56.065" v="1272"/>
          <ac:grpSpMkLst>
            <pc:docMk/>
            <pc:sldMk cId="2299955651" sldId="355"/>
            <ac:grpSpMk id="18" creationId="{6DD5D0C8-322F-6978-8D77-32D92CD4AE78}"/>
          </ac:grpSpMkLst>
        </pc:grpChg>
        <pc:graphicFrameChg chg="mod">
          <ac:chgData name="Michaël Petre" userId="44a3d092-70fc-446b-805e-9c40f1406128" providerId="ADAL" clId="{347C2EEC-C72A-4B52-A249-01187E7B650E}" dt="2022-06-17T08:56:02.289" v="1297" actId="20577"/>
          <ac:graphicFrameMkLst>
            <pc:docMk/>
            <pc:sldMk cId="2299955651" sldId="355"/>
            <ac:graphicFrameMk id="2" creationId="{78A9BC8A-40B1-01BC-C35F-0C51061D83AE}"/>
          </ac:graphicFrameMkLst>
        </pc:graphicFrameChg>
        <pc:graphicFrameChg chg="add del mod">
          <ac:chgData name="Michaël Petre" userId="44a3d092-70fc-446b-805e-9c40f1406128" providerId="ADAL" clId="{347C2EEC-C72A-4B52-A249-01187E7B650E}" dt="2022-06-17T08:55:09.468" v="1276" actId="478"/>
          <ac:graphicFrameMkLst>
            <pc:docMk/>
            <pc:sldMk cId="2299955651" sldId="355"/>
            <ac:graphicFrameMk id="21" creationId="{5A9AA865-13CB-7935-8EA4-CAE807F6DD36}"/>
          </ac:graphicFrameMkLst>
        </pc:graphicFrameChg>
        <pc:graphicFrameChg chg="add del mod">
          <ac:chgData name="Michaël Petre" userId="44a3d092-70fc-446b-805e-9c40f1406128" providerId="ADAL" clId="{347C2EEC-C72A-4B52-A249-01187E7B650E}" dt="2022-06-17T08:55:59.643" v="1294" actId="478"/>
          <ac:graphicFrameMkLst>
            <pc:docMk/>
            <pc:sldMk cId="2299955651" sldId="355"/>
            <ac:graphicFrameMk id="22" creationId="{1E23CA99-29CF-459D-19CE-3C8DC92272EE}"/>
          </ac:graphicFrameMkLst>
        </pc:graphicFrameChg>
        <pc:graphicFrameChg chg="add mod">
          <ac:chgData name="Michaël Petre" userId="44a3d092-70fc-446b-805e-9c40f1406128" providerId="ADAL" clId="{347C2EEC-C72A-4B52-A249-01187E7B650E}" dt="2022-06-17T08:56:23.322" v="1316" actId="20577"/>
          <ac:graphicFrameMkLst>
            <pc:docMk/>
            <pc:sldMk cId="2299955651" sldId="355"/>
            <ac:graphicFrameMk id="23" creationId="{B7799896-7C26-25D8-4D8C-738851E762E7}"/>
          </ac:graphicFrameMkLst>
        </pc:graphicFrameChg>
        <pc:cxnChg chg="del">
          <ac:chgData name="Michaël Petre" userId="44a3d092-70fc-446b-805e-9c40f1406128" providerId="ADAL" clId="{347C2EEC-C72A-4B52-A249-01187E7B650E}" dt="2022-06-17T08:54:35.271" v="1263" actId="478"/>
          <ac:cxnSpMkLst>
            <pc:docMk/>
            <pc:sldMk cId="2299955651" sldId="355"/>
            <ac:cxnSpMk id="13" creationId="{64200378-53E6-973E-DBBE-D943189795EF}"/>
          </ac:cxnSpMkLst>
        </pc:cxnChg>
        <pc:cxnChg chg="del">
          <ac:chgData name="Michaël Petre" userId="44a3d092-70fc-446b-805e-9c40f1406128" providerId="ADAL" clId="{347C2EEC-C72A-4B52-A249-01187E7B650E}" dt="2022-06-17T08:54:37.545" v="1266" actId="478"/>
          <ac:cxnSpMkLst>
            <pc:docMk/>
            <pc:sldMk cId="2299955651" sldId="355"/>
            <ac:cxnSpMk id="15" creationId="{5EEBEF8E-8057-9B1F-D46A-4132D32EEB8B}"/>
          </ac:cxnSpMkLst>
        </pc:cxnChg>
        <pc:cxnChg chg="del">
          <ac:chgData name="Michaël Petre" userId="44a3d092-70fc-446b-805e-9c40f1406128" providerId="ADAL" clId="{347C2EEC-C72A-4B52-A249-01187E7B650E}" dt="2022-06-17T08:54:38.481" v="1267" actId="478"/>
          <ac:cxnSpMkLst>
            <pc:docMk/>
            <pc:sldMk cId="2299955651" sldId="355"/>
            <ac:cxnSpMk id="16" creationId="{69C26584-B5C8-F224-1259-8EE387F11508}"/>
          </ac:cxnSpMkLst>
        </pc:cxnChg>
        <pc:cxnChg chg="del">
          <ac:chgData name="Michaël Petre" userId="44a3d092-70fc-446b-805e-9c40f1406128" providerId="ADAL" clId="{347C2EEC-C72A-4B52-A249-01187E7B650E}" dt="2022-06-17T08:54:39.319" v="1268" actId="478"/>
          <ac:cxnSpMkLst>
            <pc:docMk/>
            <pc:sldMk cId="2299955651" sldId="355"/>
            <ac:cxnSpMk id="17" creationId="{5010DE0F-D518-9651-7222-95FC6E616CCC}"/>
          </ac:cxnSpMkLst>
        </pc:cxnChg>
      </pc:sldChg>
      <pc:sldChg chg="delSp modSp add mod">
        <pc:chgData name="Michaël Petre" userId="44a3d092-70fc-446b-805e-9c40f1406128" providerId="ADAL" clId="{347C2EEC-C72A-4B52-A249-01187E7B650E}" dt="2022-06-17T08:58:59.325" v="1603" actId="20577"/>
        <pc:sldMkLst>
          <pc:docMk/>
          <pc:sldMk cId="2487190038" sldId="356"/>
        </pc:sldMkLst>
        <pc:spChg chg="mod">
          <ac:chgData name="Michaël Petre" userId="44a3d092-70fc-446b-805e-9c40f1406128" providerId="ADAL" clId="{347C2EEC-C72A-4B52-A249-01187E7B650E}" dt="2022-06-17T08:58:59.325" v="1603" actId="20577"/>
          <ac:spMkLst>
            <pc:docMk/>
            <pc:sldMk cId="2487190038" sldId="356"/>
            <ac:spMk id="8" creationId="{F73BDF07-5EED-410A-ADCB-89163266D408}"/>
          </ac:spMkLst>
        </pc:spChg>
        <pc:spChg chg="mod">
          <ac:chgData name="Michaël Petre" userId="44a3d092-70fc-446b-805e-9c40f1406128" providerId="ADAL" clId="{347C2EEC-C72A-4B52-A249-01187E7B650E}" dt="2022-06-17T08:58:03.150" v="1434" actId="404"/>
          <ac:spMkLst>
            <pc:docMk/>
            <pc:sldMk cId="2487190038" sldId="356"/>
            <ac:spMk id="12" creationId="{0DC96D4E-BE6F-4ED9-9474-12DDCBBE5AC4}"/>
          </ac:spMkLst>
        </pc:spChg>
        <pc:picChg chg="del">
          <ac:chgData name="Michaël Petre" userId="44a3d092-70fc-446b-805e-9c40f1406128" providerId="ADAL" clId="{347C2EEC-C72A-4B52-A249-01187E7B650E}" dt="2022-06-17T08:58:04.516" v="1435" actId="478"/>
          <ac:picMkLst>
            <pc:docMk/>
            <pc:sldMk cId="2487190038" sldId="356"/>
            <ac:picMk id="3" creationId="{F3944E6A-3E03-B33B-7899-DE8F0E74A137}"/>
          </ac:picMkLst>
        </pc:picChg>
      </pc:sldChg>
      <pc:sldChg chg="modSp add mod">
        <pc:chgData name="Michaël Petre" userId="44a3d092-70fc-446b-805e-9c40f1406128" providerId="ADAL" clId="{347C2EEC-C72A-4B52-A249-01187E7B650E}" dt="2022-06-17T08:59:42.726" v="1671" actId="20577"/>
        <pc:sldMkLst>
          <pc:docMk/>
          <pc:sldMk cId="1230086396" sldId="357"/>
        </pc:sldMkLst>
        <pc:spChg chg="mod">
          <ac:chgData name="Michaël Petre" userId="44a3d092-70fc-446b-805e-9c40f1406128" providerId="ADAL" clId="{347C2EEC-C72A-4B52-A249-01187E7B650E}" dt="2022-06-17T08:59:42.726" v="1671" actId="20577"/>
          <ac:spMkLst>
            <pc:docMk/>
            <pc:sldMk cId="1230086396" sldId="357"/>
            <ac:spMk id="8" creationId="{F73BDF07-5EED-410A-ADCB-89163266D408}"/>
          </ac:spMkLst>
        </pc:spChg>
        <pc:spChg chg="mod">
          <ac:chgData name="Michaël Petre" userId="44a3d092-70fc-446b-805e-9c40f1406128" providerId="ADAL" clId="{347C2EEC-C72A-4B52-A249-01187E7B650E}" dt="2022-06-17T08:59:26.076" v="1622" actId="20577"/>
          <ac:spMkLst>
            <pc:docMk/>
            <pc:sldMk cId="1230086396" sldId="357"/>
            <ac:spMk id="12" creationId="{0DC96D4E-BE6F-4ED9-9474-12DDCBBE5AC4}"/>
          </ac:spMkLst>
        </pc:spChg>
      </pc:sldChg>
      <pc:sldChg chg="modSp mod">
        <pc:chgData name="Michaël Petre" userId="44a3d092-70fc-446b-805e-9c40f1406128" providerId="ADAL" clId="{347C2EEC-C72A-4B52-A249-01187E7B650E}" dt="2022-06-20T13:32:16.622" v="2045" actId="27636"/>
        <pc:sldMkLst>
          <pc:docMk/>
          <pc:sldMk cId="1689243934" sldId="358"/>
        </pc:sldMkLst>
        <pc:spChg chg="mod">
          <ac:chgData name="Michaël Petre" userId="44a3d092-70fc-446b-805e-9c40f1406128" providerId="ADAL" clId="{347C2EEC-C72A-4B52-A249-01187E7B650E}" dt="2022-06-20T13:32:16.622" v="2045" actId="27636"/>
          <ac:spMkLst>
            <pc:docMk/>
            <pc:sldMk cId="1689243934" sldId="358"/>
            <ac:spMk id="8" creationId="{F73BDF07-5EED-410A-ADCB-89163266D408}"/>
          </ac:spMkLst>
        </pc:spChg>
        <pc:spChg chg="mod">
          <ac:chgData name="Michaël Petre" userId="44a3d092-70fc-446b-805e-9c40f1406128" providerId="ADAL" clId="{347C2EEC-C72A-4B52-A249-01187E7B650E}" dt="2022-06-20T12:36:43.310" v="1746" actId="20577"/>
          <ac:spMkLst>
            <pc:docMk/>
            <pc:sldMk cId="1689243934" sldId="358"/>
            <ac:spMk id="12" creationId="{0DC96D4E-BE6F-4ED9-9474-12DDCBBE5AC4}"/>
          </ac:spMkLst>
        </pc:spChg>
      </pc:sldChg>
      <pc:sldChg chg="modSp mod">
        <pc:chgData name="Michaël Petre" userId="44a3d092-70fc-446b-805e-9c40f1406128" providerId="ADAL" clId="{347C2EEC-C72A-4B52-A249-01187E7B650E}" dt="2022-06-20T12:36:47.080" v="1750" actId="20577"/>
        <pc:sldMkLst>
          <pc:docMk/>
          <pc:sldMk cId="3582080708" sldId="359"/>
        </pc:sldMkLst>
        <pc:spChg chg="mod">
          <ac:chgData name="Michaël Petre" userId="44a3d092-70fc-446b-805e-9c40f1406128" providerId="ADAL" clId="{347C2EEC-C72A-4B52-A249-01187E7B650E}" dt="2022-06-20T12:36:22.579" v="1738" actId="948"/>
          <ac:spMkLst>
            <pc:docMk/>
            <pc:sldMk cId="3582080708" sldId="359"/>
            <ac:spMk id="8" creationId="{F73BDF07-5EED-410A-ADCB-89163266D408}"/>
          </ac:spMkLst>
        </pc:spChg>
        <pc:spChg chg="mod">
          <ac:chgData name="Michaël Petre" userId="44a3d092-70fc-446b-805e-9c40f1406128" providerId="ADAL" clId="{347C2EEC-C72A-4B52-A249-01187E7B650E}" dt="2022-06-20T12:36:47.080" v="1750" actId="20577"/>
          <ac:spMkLst>
            <pc:docMk/>
            <pc:sldMk cId="3582080708" sldId="359"/>
            <ac:spMk id="12" creationId="{0DC96D4E-BE6F-4ED9-9474-12DDCBBE5AC4}"/>
          </ac:spMkLst>
        </pc:spChg>
      </pc:sldChg>
      <pc:sldChg chg="modSp mod">
        <pc:chgData name="Michaël Petre" userId="44a3d092-70fc-446b-805e-9c40f1406128" providerId="ADAL" clId="{347C2EEC-C72A-4B52-A249-01187E7B650E}" dt="2022-06-20T12:53:48.632" v="1963" actId="1076"/>
        <pc:sldMkLst>
          <pc:docMk/>
          <pc:sldMk cId="3585891201" sldId="360"/>
        </pc:sldMkLst>
        <pc:spChg chg="mod">
          <ac:chgData name="Michaël Petre" userId="44a3d092-70fc-446b-805e-9c40f1406128" providerId="ADAL" clId="{347C2EEC-C72A-4B52-A249-01187E7B650E}" dt="2022-06-20T12:53:48.632" v="1963" actId="1076"/>
          <ac:spMkLst>
            <pc:docMk/>
            <pc:sldMk cId="3585891201" sldId="360"/>
            <ac:spMk id="8" creationId="{F73BDF07-5EED-410A-ADCB-89163266D408}"/>
          </ac:spMkLst>
        </pc:spChg>
        <pc:spChg chg="mod">
          <ac:chgData name="Michaël Petre" userId="44a3d092-70fc-446b-805e-9c40f1406128" providerId="ADAL" clId="{347C2EEC-C72A-4B52-A249-01187E7B650E}" dt="2022-06-20T12:36:57" v="1754" actId="20577"/>
          <ac:spMkLst>
            <pc:docMk/>
            <pc:sldMk cId="3585891201" sldId="360"/>
            <ac:spMk id="12" creationId="{0DC96D4E-BE6F-4ED9-9474-12DDCBBE5AC4}"/>
          </ac:spMkLst>
        </pc:spChg>
      </pc:sldChg>
      <pc:sldChg chg="modSp mod">
        <pc:chgData name="Michaël Petre" userId="44a3d092-70fc-446b-805e-9c40f1406128" providerId="ADAL" clId="{347C2EEC-C72A-4B52-A249-01187E7B650E}" dt="2022-06-20T12:50:57.831" v="1921" actId="2711"/>
        <pc:sldMkLst>
          <pc:docMk/>
          <pc:sldMk cId="1988643861" sldId="361"/>
        </pc:sldMkLst>
        <pc:spChg chg="mod">
          <ac:chgData name="Michaël Petre" userId="44a3d092-70fc-446b-805e-9c40f1406128" providerId="ADAL" clId="{347C2EEC-C72A-4B52-A249-01187E7B650E}" dt="2022-06-20T12:50:57.831" v="1921" actId="2711"/>
          <ac:spMkLst>
            <pc:docMk/>
            <pc:sldMk cId="1988643861" sldId="361"/>
            <ac:spMk id="8" creationId="{F73BDF07-5EED-410A-ADCB-89163266D408}"/>
          </ac:spMkLst>
        </pc:spChg>
        <pc:spChg chg="mod">
          <ac:chgData name="Michaël Petre" userId="44a3d092-70fc-446b-805e-9c40f1406128" providerId="ADAL" clId="{347C2EEC-C72A-4B52-A249-01187E7B650E}" dt="2022-06-20T12:37:43.400" v="1780" actId="20577"/>
          <ac:spMkLst>
            <pc:docMk/>
            <pc:sldMk cId="1988643861" sldId="361"/>
            <ac:spMk id="12" creationId="{0DC96D4E-BE6F-4ED9-9474-12DDCBBE5AC4}"/>
          </ac:spMkLst>
        </pc:spChg>
      </pc:sldChg>
      <pc:sldChg chg="modSp mod">
        <pc:chgData name="Michaël Petre" userId="44a3d092-70fc-446b-805e-9c40f1406128" providerId="ADAL" clId="{347C2EEC-C72A-4B52-A249-01187E7B650E}" dt="2022-06-20T12:53:31.044" v="1958" actId="1076"/>
        <pc:sldMkLst>
          <pc:docMk/>
          <pc:sldMk cId="2966754891" sldId="362"/>
        </pc:sldMkLst>
        <pc:spChg chg="mod">
          <ac:chgData name="Michaël Petre" userId="44a3d092-70fc-446b-805e-9c40f1406128" providerId="ADAL" clId="{347C2EEC-C72A-4B52-A249-01187E7B650E}" dt="2022-06-20T12:53:31.044" v="1958" actId="1076"/>
          <ac:spMkLst>
            <pc:docMk/>
            <pc:sldMk cId="2966754891" sldId="362"/>
            <ac:spMk id="8" creationId="{F73BDF07-5EED-410A-ADCB-89163266D408}"/>
          </ac:spMkLst>
        </pc:spChg>
        <pc:spChg chg="mod">
          <ac:chgData name="Michaël Petre" userId="44a3d092-70fc-446b-805e-9c40f1406128" providerId="ADAL" clId="{347C2EEC-C72A-4B52-A249-01187E7B650E}" dt="2022-06-20T12:45:17.738" v="1897" actId="403"/>
          <ac:spMkLst>
            <pc:docMk/>
            <pc:sldMk cId="2966754891" sldId="362"/>
            <ac:spMk id="12" creationId="{0DC96D4E-BE6F-4ED9-9474-12DDCBBE5AC4}"/>
          </ac:spMkLst>
        </pc:spChg>
      </pc:sldChg>
      <pc:sldChg chg="modSp mod">
        <pc:chgData name="Michaël Petre" userId="44a3d092-70fc-446b-805e-9c40f1406128" providerId="ADAL" clId="{347C2EEC-C72A-4B52-A249-01187E7B650E}" dt="2022-06-20T12:53:17.789" v="1951" actId="123"/>
        <pc:sldMkLst>
          <pc:docMk/>
          <pc:sldMk cId="4099091314" sldId="363"/>
        </pc:sldMkLst>
        <pc:spChg chg="mod">
          <ac:chgData name="Michaël Petre" userId="44a3d092-70fc-446b-805e-9c40f1406128" providerId="ADAL" clId="{347C2EEC-C72A-4B52-A249-01187E7B650E}" dt="2022-06-20T12:53:17.789" v="1951" actId="123"/>
          <ac:spMkLst>
            <pc:docMk/>
            <pc:sldMk cId="4099091314" sldId="363"/>
            <ac:spMk id="8" creationId="{F73BDF07-5EED-410A-ADCB-89163266D408}"/>
          </ac:spMkLst>
        </pc:spChg>
        <pc:spChg chg="mod">
          <ac:chgData name="Michaël Petre" userId="44a3d092-70fc-446b-805e-9c40f1406128" providerId="ADAL" clId="{347C2EEC-C72A-4B52-A249-01187E7B650E}" dt="2022-06-20T12:45:21.435" v="1898" actId="403"/>
          <ac:spMkLst>
            <pc:docMk/>
            <pc:sldMk cId="4099091314" sldId="363"/>
            <ac:spMk id="12" creationId="{0DC96D4E-BE6F-4ED9-9474-12DDCBBE5AC4}"/>
          </ac:spMkLst>
        </pc:spChg>
      </pc:sldChg>
      <pc:sldChg chg="modSp mod">
        <pc:chgData name="Michaël Petre" userId="44a3d092-70fc-446b-805e-9c40f1406128" providerId="ADAL" clId="{347C2EEC-C72A-4B52-A249-01187E7B650E}" dt="2022-06-20T13:33:35.284" v="2053" actId="207"/>
        <pc:sldMkLst>
          <pc:docMk/>
          <pc:sldMk cId="4199897694" sldId="364"/>
        </pc:sldMkLst>
        <pc:spChg chg="mod">
          <ac:chgData name="Michaël Petre" userId="44a3d092-70fc-446b-805e-9c40f1406128" providerId="ADAL" clId="{347C2EEC-C72A-4B52-A249-01187E7B650E}" dt="2022-06-20T13:33:35.284" v="2053" actId="207"/>
          <ac:spMkLst>
            <pc:docMk/>
            <pc:sldMk cId="4199897694" sldId="364"/>
            <ac:spMk id="8" creationId="{F73BDF07-5EED-410A-ADCB-89163266D408}"/>
          </ac:spMkLst>
        </pc:spChg>
        <pc:spChg chg="mod">
          <ac:chgData name="Michaël Petre" userId="44a3d092-70fc-446b-805e-9c40f1406128" providerId="ADAL" clId="{347C2EEC-C72A-4B52-A249-01187E7B650E}" dt="2022-06-20T12:45:49.246" v="1910" actId="403"/>
          <ac:spMkLst>
            <pc:docMk/>
            <pc:sldMk cId="4199897694" sldId="364"/>
            <ac:spMk id="12" creationId="{0DC96D4E-BE6F-4ED9-9474-12DDCBBE5AC4}"/>
          </ac:spMkLst>
        </pc:spChg>
      </pc:sldChg>
      <pc:sldChg chg="modSp mod">
        <pc:chgData name="Michaël Petre" userId="44a3d092-70fc-446b-805e-9c40f1406128" providerId="ADAL" clId="{347C2EEC-C72A-4B52-A249-01187E7B650E}" dt="2022-06-20T13:40:13.499" v="2227" actId="207"/>
        <pc:sldMkLst>
          <pc:docMk/>
          <pc:sldMk cId="4230427985" sldId="365"/>
        </pc:sldMkLst>
        <pc:spChg chg="mod">
          <ac:chgData name="Michaël Petre" userId="44a3d092-70fc-446b-805e-9c40f1406128" providerId="ADAL" clId="{347C2EEC-C72A-4B52-A249-01187E7B650E}" dt="2022-06-20T13:40:13.499" v="2227" actId="207"/>
          <ac:spMkLst>
            <pc:docMk/>
            <pc:sldMk cId="4230427985" sldId="365"/>
            <ac:spMk id="8" creationId="{F73BDF07-5EED-410A-ADCB-89163266D408}"/>
          </ac:spMkLst>
        </pc:spChg>
      </pc:sldChg>
      <pc:sldChg chg="modSp mod">
        <pc:chgData name="Michaël Petre" userId="44a3d092-70fc-446b-805e-9c40f1406128" providerId="ADAL" clId="{347C2EEC-C72A-4B52-A249-01187E7B650E}" dt="2022-06-20T13:36:17.944" v="2133" actId="207"/>
        <pc:sldMkLst>
          <pc:docMk/>
          <pc:sldMk cId="1820391738" sldId="366"/>
        </pc:sldMkLst>
        <pc:spChg chg="mod">
          <ac:chgData name="Michaël Petre" userId="44a3d092-70fc-446b-805e-9c40f1406128" providerId="ADAL" clId="{347C2EEC-C72A-4B52-A249-01187E7B650E}" dt="2022-06-20T13:36:17.944" v="2133" actId="207"/>
          <ac:spMkLst>
            <pc:docMk/>
            <pc:sldMk cId="1820391738" sldId="366"/>
            <ac:spMk id="8" creationId="{F73BDF07-5EED-410A-ADCB-89163266D408}"/>
          </ac:spMkLst>
        </pc:spChg>
        <pc:spChg chg="mod">
          <ac:chgData name="Michaël Petre" userId="44a3d092-70fc-446b-805e-9c40f1406128" providerId="ADAL" clId="{347C2EEC-C72A-4B52-A249-01187E7B650E}" dt="2022-06-20T13:35:02.135" v="2115" actId="113"/>
          <ac:spMkLst>
            <pc:docMk/>
            <pc:sldMk cId="1820391738" sldId="366"/>
            <ac:spMk id="12" creationId="{0DC96D4E-BE6F-4ED9-9474-12DDCBBE5AC4}"/>
          </ac:spMkLst>
        </pc:spChg>
      </pc:sldChg>
      <pc:sldChg chg="modSp mod">
        <pc:chgData name="Michaël Petre" userId="44a3d092-70fc-446b-805e-9c40f1406128" providerId="ADAL" clId="{347C2EEC-C72A-4B52-A249-01187E7B650E}" dt="2022-06-20T13:41:22.336" v="2283" actId="207"/>
        <pc:sldMkLst>
          <pc:docMk/>
          <pc:sldMk cId="562419468" sldId="367"/>
        </pc:sldMkLst>
        <pc:spChg chg="mod">
          <ac:chgData name="Michaël Petre" userId="44a3d092-70fc-446b-805e-9c40f1406128" providerId="ADAL" clId="{347C2EEC-C72A-4B52-A249-01187E7B650E}" dt="2022-06-20T13:41:22.336" v="2283" actId="207"/>
          <ac:spMkLst>
            <pc:docMk/>
            <pc:sldMk cId="562419468" sldId="367"/>
            <ac:spMk id="8" creationId="{F73BDF07-5EED-410A-ADCB-89163266D408}"/>
          </ac:spMkLst>
        </pc:spChg>
        <pc:spChg chg="mod">
          <ac:chgData name="Michaël Petre" userId="44a3d092-70fc-446b-805e-9c40f1406128" providerId="ADAL" clId="{347C2EEC-C72A-4B52-A249-01187E7B650E}" dt="2022-06-20T13:40:25.719" v="2266" actId="20577"/>
          <ac:spMkLst>
            <pc:docMk/>
            <pc:sldMk cId="562419468" sldId="367"/>
            <ac:spMk id="12" creationId="{0DC96D4E-BE6F-4ED9-9474-12DDCBBE5AC4}"/>
          </ac:spMkLst>
        </pc:spChg>
      </pc:sldChg>
      <pc:sldChg chg="modSp mod">
        <pc:chgData name="Michaël Petre" userId="44a3d092-70fc-446b-805e-9c40f1406128" providerId="ADAL" clId="{347C2EEC-C72A-4B52-A249-01187E7B650E}" dt="2022-06-20T13:42:00.900" v="2291" actId="207"/>
        <pc:sldMkLst>
          <pc:docMk/>
          <pc:sldMk cId="1971647151" sldId="368"/>
        </pc:sldMkLst>
        <pc:spChg chg="mod">
          <ac:chgData name="Michaël Petre" userId="44a3d092-70fc-446b-805e-9c40f1406128" providerId="ADAL" clId="{347C2EEC-C72A-4B52-A249-01187E7B650E}" dt="2022-06-20T13:42:00.900" v="2291" actId="207"/>
          <ac:spMkLst>
            <pc:docMk/>
            <pc:sldMk cId="1971647151" sldId="368"/>
            <ac:spMk id="8" creationId="{F73BDF07-5EED-410A-ADCB-89163266D408}"/>
          </ac:spMkLst>
        </pc:spChg>
      </pc:sldChg>
      <pc:sldChg chg="modSp mod">
        <pc:chgData name="Michaël Petre" userId="44a3d092-70fc-446b-805e-9c40f1406128" providerId="ADAL" clId="{347C2EEC-C72A-4B52-A249-01187E7B650E}" dt="2022-06-20T13:41:52.547" v="2289" actId="207"/>
        <pc:sldMkLst>
          <pc:docMk/>
          <pc:sldMk cId="120112157" sldId="369"/>
        </pc:sldMkLst>
        <pc:spChg chg="mod">
          <ac:chgData name="Michaël Petre" userId="44a3d092-70fc-446b-805e-9c40f1406128" providerId="ADAL" clId="{347C2EEC-C72A-4B52-A249-01187E7B650E}" dt="2022-06-20T13:41:52.547" v="2289" actId="207"/>
          <ac:spMkLst>
            <pc:docMk/>
            <pc:sldMk cId="120112157" sldId="369"/>
            <ac:spMk id="8" creationId="{F73BDF07-5EED-410A-ADCB-89163266D408}"/>
          </ac:spMkLst>
        </pc:spChg>
      </pc:sldChg>
      <pc:sldChg chg="modSp mod">
        <pc:chgData name="Michaël Petre" userId="44a3d092-70fc-446b-805e-9c40f1406128" providerId="ADAL" clId="{347C2EEC-C72A-4B52-A249-01187E7B650E}" dt="2022-06-20T13:42:40.984" v="2346" actId="6549"/>
        <pc:sldMkLst>
          <pc:docMk/>
          <pc:sldMk cId="2655565963" sldId="370"/>
        </pc:sldMkLst>
        <pc:spChg chg="mod">
          <ac:chgData name="Michaël Petre" userId="44a3d092-70fc-446b-805e-9c40f1406128" providerId="ADAL" clId="{347C2EEC-C72A-4B52-A249-01187E7B650E}" dt="2022-06-20T13:42:40.984" v="2346" actId="6549"/>
          <ac:spMkLst>
            <pc:docMk/>
            <pc:sldMk cId="2655565963" sldId="370"/>
            <ac:spMk id="8" creationId="{F73BDF07-5EED-410A-ADCB-89163266D408}"/>
          </ac:spMkLst>
        </pc:spChg>
        <pc:spChg chg="mod">
          <ac:chgData name="Michaël Petre" userId="44a3d092-70fc-446b-805e-9c40f1406128" providerId="ADAL" clId="{347C2EEC-C72A-4B52-A249-01187E7B650E}" dt="2022-06-20T13:42:24.836" v="2334" actId="403"/>
          <ac:spMkLst>
            <pc:docMk/>
            <pc:sldMk cId="2655565963" sldId="370"/>
            <ac:spMk id="12" creationId="{0DC96D4E-BE6F-4ED9-9474-12DDCBBE5AC4}"/>
          </ac:spMkLst>
        </pc:spChg>
      </pc:sldChg>
      <pc:sldChg chg="modSp mod">
        <pc:chgData name="Michaël Petre" userId="44a3d092-70fc-446b-805e-9c40f1406128" providerId="ADAL" clId="{347C2EEC-C72A-4B52-A249-01187E7B650E}" dt="2022-06-20T13:37:10.936" v="2155" actId="27636"/>
        <pc:sldMkLst>
          <pc:docMk/>
          <pc:sldMk cId="4193183285" sldId="371"/>
        </pc:sldMkLst>
        <pc:spChg chg="mod">
          <ac:chgData name="Michaël Petre" userId="44a3d092-70fc-446b-805e-9c40f1406128" providerId="ADAL" clId="{347C2EEC-C72A-4B52-A249-01187E7B650E}" dt="2022-06-20T13:37:10.936" v="2155" actId="27636"/>
          <ac:spMkLst>
            <pc:docMk/>
            <pc:sldMk cId="4193183285" sldId="371"/>
            <ac:spMk id="8" creationId="{F73BDF07-5EED-410A-ADCB-89163266D408}"/>
          </ac:spMkLst>
        </pc:spChg>
      </pc:sldChg>
      <pc:sldChg chg="modSp mod">
        <pc:chgData name="Michaël Petre" userId="44a3d092-70fc-446b-805e-9c40f1406128" providerId="ADAL" clId="{347C2EEC-C72A-4B52-A249-01187E7B650E}" dt="2022-06-20T13:37:46.024" v="2168" actId="6549"/>
        <pc:sldMkLst>
          <pc:docMk/>
          <pc:sldMk cId="449608866" sldId="372"/>
        </pc:sldMkLst>
        <pc:spChg chg="mod">
          <ac:chgData name="Michaël Petre" userId="44a3d092-70fc-446b-805e-9c40f1406128" providerId="ADAL" clId="{347C2EEC-C72A-4B52-A249-01187E7B650E}" dt="2022-06-20T13:37:46.024" v="2168" actId="6549"/>
          <ac:spMkLst>
            <pc:docMk/>
            <pc:sldMk cId="449608866" sldId="372"/>
            <ac:spMk id="8" creationId="{F73BDF07-5EED-410A-ADCB-89163266D408}"/>
          </ac:spMkLst>
        </pc:spChg>
      </pc:sldChg>
      <pc:sldChg chg="modSp mod">
        <pc:chgData name="Michaël Petre" userId="44a3d092-70fc-446b-805e-9c40f1406128" providerId="ADAL" clId="{347C2EEC-C72A-4B52-A249-01187E7B650E}" dt="2022-06-20T13:39:25.822" v="2223" actId="207"/>
        <pc:sldMkLst>
          <pc:docMk/>
          <pc:sldMk cId="2541042051" sldId="373"/>
        </pc:sldMkLst>
        <pc:spChg chg="mod">
          <ac:chgData name="Michaël Petre" userId="44a3d092-70fc-446b-805e-9c40f1406128" providerId="ADAL" clId="{347C2EEC-C72A-4B52-A249-01187E7B650E}" dt="2022-06-20T13:39:25.822" v="2223" actId="207"/>
          <ac:spMkLst>
            <pc:docMk/>
            <pc:sldMk cId="2541042051" sldId="373"/>
            <ac:spMk id="8" creationId="{F73BDF07-5EED-410A-ADCB-89163266D408}"/>
          </ac:spMkLst>
        </pc:spChg>
        <pc:spChg chg="mod">
          <ac:chgData name="Michaël Petre" userId="44a3d092-70fc-446b-805e-9c40f1406128" providerId="ADAL" clId="{347C2EEC-C72A-4B52-A249-01187E7B650E}" dt="2022-06-20T13:38:03.023" v="2200" actId="20577"/>
          <ac:spMkLst>
            <pc:docMk/>
            <pc:sldMk cId="2541042051" sldId="373"/>
            <ac:spMk id="12" creationId="{0DC96D4E-BE6F-4ED9-9474-12DDCBBE5AC4}"/>
          </ac:spMkLst>
        </pc:spChg>
      </pc:sldChg>
      <pc:sldChg chg="modSp mod">
        <pc:chgData name="Michaël Petre" userId="44a3d092-70fc-446b-805e-9c40f1406128" providerId="ADAL" clId="{347C2EEC-C72A-4B52-A249-01187E7B650E}" dt="2022-06-20T12:43:00.251" v="1850" actId="207"/>
        <pc:sldMkLst>
          <pc:docMk/>
          <pc:sldMk cId="3035949790" sldId="378"/>
        </pc:sldMkLst>
        <pc:spChg chg="mod">
          <ac:chgData name="Michaël Petre" userId="44a3d092-70fc-446b-805e-9c40f1406128" providerId="ADAL" clId="{347C2EEC-C72A-4B52-A249-01187E7B650E}" dt="2022-06-20T12:43:00.251" v="1850" actId="207"/>
          <ac:spMkLst>
            <pc:docMk/>
            <pc:sldMk cId="3035949790" sldId="378"/>
            <ac:spMk id="8" creationId="{F73BDF07-5EED-410A-ADCB-89163266D408}"/>
          </ac:spMkLst>
        </pc:spChg>
      </pc:sldChg>
      <pc:sldChg chg="modSp mod">
        <pc:chgData name="Michaël Petre" userId="44a3d092-70fc-446b-805e-9c40f1406128" providerId="ADAL" clId="{347C2EEC-C72A-4B52-A249-01187E7B650E}" dt="2022-06-20T13:39:30.633" v="2225" actId="5793"/>
        <pc:sldMkLst>
          <pc:docMk/>
          <pc:sldMk cId="1352933661" sldId="379"/>
        </pc:sldMkLst>
        <pc:spChg chg="mod">
          <ac:chgData name="Michaël Petre" userId="44a3d092-70fc-446b-805e-9c40f1406128" providerId="ADAL" clId="{347C2EEC-C72A-4B52-A249-01187E7B650E}" dt="2022-06-20T13:39:30.633" v="2225" actId="5793"/>
          <ac:spMkLst>
            <pc:docMk/>
            <pc:sldMk cId="1352933661" sldId="379"/>
            <ac:spMk id="8" creationId="{F73BDF07-5EED-410A-ADCB-89163266D408}"/>
          </ac:spMkLst>
        </pc:spChg>
      </pc:sldChg>
      <pc:sldChg chg="add">
        <pc:chgData name="Michaël Petre" userId="44a3d092-70fc-446b-805e-9c40f1406128" providerId="ADAL" clId="{347C2EEC-C72A-4B52-A249-01187E7B650E}" dt="2022-06-20T12:32:39.858" v="1672"/>
        <pc:sldMkLst>
          <pc:docMk/>
          <pc:sldMk cId="2371843353" sldId="38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B67641-FA75-4C53-9374-842922E433EB}" type="doc">
      <dgm:prSet loTypeId="urn:microsoft.com/office/officeart/2005/8/layout/pyramid1" loCatId="pyramid" qsTypeId="urn:microsoft.com/office/officeart/2005/8/quickstyle/3d1" qsCatId="3D" csTypeId="urn:microsoft.com/office/officeart/2005/8/colors/colorful3" csCatId="colorful" phldr="1"/>
      <dgm:spPr/>
    </dgm:pt>
    <dgm:pt modelId="{76546D18-5ABD-49B5-8CE7-B46436229065}">
      <dgm:prSet phldrT="[Texte]"/>
      <dgm:spPr/>
      <dgm:t>
        <a:bodyPr/>
        <a:lstStyle/>
        <a:p>
          <a:r>
            <a:rPr lang="fr-BE" dirty="0"/>
            <a:t>Victor League</a:t>
          </a:r>
        </a:p>
      </dgm:t>
    </dgm:pt>
    <dgm:pt modelId="{4C8DDB46-3764-4335-944C-C60A8FD292B5}" type="parTrans" cxnId="{1E1986E1-F204-4366-944D-36E15003F02E}">
      <dgm:prSet/>
      <dgm:spPr/>
      <dgm:t>
        <a:bodyPr/>
        <a:lstStyle/>
        <a:p>
          <a:endParaRPr lang="fr-BE"/>
        </a:p>
      </dgm:t>
    </dgm:pt>
    <dgm:pt modelId="{FC1593D3-CDD2-48DA-AB18-91C499A042AB}" type="sibTrans" cxnId="{1E1986E1-F204-4366-944D-36E15003F02E}">
      <dgm:prSet/>
      <dgm:spPr/>
      <dgm:t>
        <a:bodyPr/>
        <a:lstStyle/>
        <a:p>
          <a:endParaRPr lang="fr-BE"/>
        </a:p>
      </dgm:t>
    </dgm:pt>
    <dgm:pt modelId="{B5A2DAB3-EE6D-4F8B-89BE-7BAA0053E952}">
      <dgm:prSet phldrT="[Texte]"/>
      <dgm:spPr/>
      <dgm:t>
        <a:bodyPr/>
        <a:lstStyle/>
        <a:p>
          <a:r>
            <a:rPr lang="fr-BE" dirty="0"/>
            <a:t>Divisions Top = Ligue</a:t>
          </a:r>
        </a:p>
      </dgm:t>
    </dgm:pt>
    <dgm:pt modelId="{8133805D-AFB7-439E-BE3C-3D96112945EA}" type="parTrans" cxnId="{6675D55F-BE72-4249-AB73-4DA6C44AC8CF}">
      <dgm:prSet/>
      <dgm:spPr/>
      <dgm:t>
        <a:bodyPr/>
        <a:lstStyle/>
        <a:p>
          <a:endParaRPr lang="fr-BE"/>
        </a:p>
      </dgm:t>
    </dgm:pt>
    <dgm:pt modelId="{2A720619-DE12-40B3-9DEC-06AB951396AD}" type="sibTrans" cxnId="{6675D55F-BE72-4249-AB73-4DA6C44AC8CF}">
      <dgm:prSet/>
      <dgm:spPr/>
      <dgm:t>
        <a:bodyPr/>
        <a:lstStyle/>
        <a:p>
          <a:endParaRPr lang="fr-BE"/>
        </a:p>
      </dgm:t>
    </dgm:pt>
    <dgm:pt modelId="{D9D7E97F-476D-47E7-B66A-C31B529B40A8}">
      <dgm:prSet phldrT="[Texte]"/>
      <dgm:spPr/>
      <dgm:t>
        <a:bodyPr/>
        <a:lstStyle/>
        <a:p>
          <a:r>
            <a:rPr lang="fr-BE" dirty="0"/>
            <a:t>Division district (D)</a:t>
          </a:r>
        </a:p>
      </dgm:t>
    </dgm:pt>
    <dgm:pt modelId="{1A296465-388F-43D5-A2AC-F4A5F1AE6D70}" type="parTrans" cxnId="{D6197813-D697-4C02-A5C5-38F8CBF28C90}">
      <dgm:prSet/>
      <dgm:spPr/>
      <dgm:t>
        <a:bodyPr/>
        <a:lstStyle/>
        <a:p>
          <a:endParaRPr lang="fr-BE"/>
        </a:p>
      </dgm:t>
    </dgm:pt>
    <dgm:pt modelId="{6240AA3F-E37A-4845-A3AA-F65F89975C9F}" type="sibTrans" cxnId="{D6197813-D697-4C02-A5C5-38F8CBF28C90}">
      <dgm:prSet/>
      <dgm:spPr/>
      <dgm:t>
        <a:bodyPr/>
        <a:lstStyle/>
        <a:p>
          <a:endParaRPr lang="fr-BE"/>
        </a:p>
      </dgm:t>
    </dgm:pt>
    <dgm:pt modelId="{E4F41F53-8E35-4F5F-BAD2-246532D56055}">
      <dgm:prSet phldrT="[Texte]"/>
      <dgm:spPr/>
      <dgm:t>
        <a:bodyPr/>
        <a:lstStyle/>
        <a:p>
          <a:r>
            <a:rPr lang="fr-BE" dirty="0"/>
            <a:t>Division provinciale (P)</a:t>
          </a:r>
        </a:p>
      </dgm:t>
    </dgm:pt>
    <dgm:pt modelId="{2B9405D6-8D4B-413C-ACD2-5F0448C78D40}" type="parTrans" cxnId="{360106B6-B009-48CC-9541-436D0680A267}">
      <dgm:prSet/>
      <dgm:spPr/>
      <dgm:t>
        <a:bodyPr/>
        <a:lstStyle/>
        <a:p>
          <a:endParaRPr lang="fr-BE"/>
        </a:p>
      </dgm:t>
    </dgm:pt>
    <dgm:pt modelId="{A97449FF-4A0A-4DBE-AAC0-2341B3B07A5B}" type="sibTrans" cxnId="{360106B6-B009-48CC-9541-436D0680A267}">
      <dgm:prSet/>
      <dgm:spPr/>
      <dgm:t>
        <a:bodyPr/>
        <a:lstStyle/>
        <a:p>
          <a:endParaRPr lang="fr-BE"/>
        </a:p>
      </dgm:t>
    </dgm:pt>
    <dgm:pt modelId="{242BC276-F402-4ED7-9508-42A0BA9DBC03}" type="pres">
      <dgm:prSet presAssocID="{FFB67641-FA75-4C53-9374-842922E433EB}" presName="Name0" presStyleCnt="0">
        <dgm:presLayoutVars>
          <dgm:dir/>
          <dgm:animLvl val="lvl"/>
          <dgm:resizeHandles val="exact"/>
        </dgm:presLayoutVars>
      </dgm:prSet>
      <dgm:spPr/>
    </dgm:pt>
    <dgm:pt modelId="{A93F4BDC-F00A-48BC-831E-435CEFBCB511}" type="pres">
      <dgm:prSet presAssocID="{76546D18-5ABD-49B5-8CE7-B46436229065}" presName="Name8" presStyleCnt="0"/>
      <dgm:spPr/>
    </dgm:pt>
    <dgm:pt modelId="{B6AECDAF-3C4B-41A7-A20D-F3BB0DBC345A}" type="pres">
      <dgm:prSet presAssocID="{76546D18-5ABD-49B5-8CE7-B46436229065}" presName="level" presStyleLbl="node1" presStyleIdx="0" presStyleCnt="4">
        <dgm:presLayoutVars>
          <dgm:chMax val="1"/>
          <dgm:bulletEnabled val="1"/>
        </dgm:presLayoutVars>
      </dgm:prSet>
      <dgm:spPr/>
    </dgm:pt>
    <dgm:pt modelId="{BCB557AE-9983-4B09-A1FC-CFC126E2AFBD}" type="pres">
      <dgm:prSet presAssocID="{76546D18-5ABD-49B5-8CE7-B46436229065}" presName="levelTx" presStyleLbl="revTx" presStyleIdx="0" presStyleCnt="0">
        <dgm:presLayoutVars>
          <dgm:chMax val="1"/>
          <dgm:bulletEnabled val="1"/>
        </dgm:presLayoutVars>
      </dgm:prSet>
      <dgm:spPr/>
    </dgm:pt>
    <dgm:pt modelId="{B72C87D1-BFB0-453A-93C8-BAEE773F1333}" type="pres">
      <dgm:prSet presAssocID="{B5A2DAB3-EE6D-4F8B-89BE-7BAA0053E952}" presName="Name8" presStyleCnt="0"/>
      <dgm:spPr/>
    </dgm:pt>
    <dgm:pt modelId="{646A55EC-BE37-471E-8275-1F4AD5C2D9DE}" type="pres">
      <dgm:prSet presAssocID="{B5A2DAB3-EE6D-4F8B-89BE-7BAA0053E952}" presName="level" presStyleLbl="node1" presStyleIdx="1" presStyleCnt="4">
        <dgm:presLayoutVars>
          <dgm:chMax val="1"/>
          <dgm:bulletEnabled val="1"/>
        </dgm:presLayoutVars>
      </dgm:prSet>
      <dgm:spPr/>
    </dgm:pt>
    <dgm:pt modelId="{79ADFE41-7E9D-4D45-9651-5F16B61515C9}" type="pres">
      <dgm:prSet presAssocID="{B5A2DAB3-EE6D-4F8B-89BE-7BAA0053E952}" presName="levelTx" presStyleLbl="revTx" presStyleIdx="0" presStyleCnt="0">
        <dgm:presLayoutVars>
          <dgm:chMax val="1"/>
          <dgm:bulletEnabled val="1"/>
        </dgm:presLayoutVars>
      </dgm:prSet>
      <dgm:spPr/>
    </dgm:pt>
    <dgm:pt modelId="{CE30C244-045E-476C-971E-26EFA0D69BE2}" type="pres">
      <dgm:prSet presAssocID="{D9D7E97F-476D-47E7-B66A-C31B529B40A8}" presName="Name8" presStyleCnt="0"/>
      <dgm:spPr/>
    </dgm:pt>
    <dgm:pt modelId="{41CB3287-ED65-4002-BEA6-0370954FB07D}" type="pres">
      <dgm:prSet presAssocID="{D9D7E97F-476D-47E7-B66A-C31B529B40A8}" presName="level" presStyleLbl="node1" presStyleIdx="2" presStyleCnt="4">
        <dgm:presLayoutVars>
          <dgm:chMax val="1"/>
          <dgm:bulletEnabled val="1"/>
        </dgm:presLayoutVars>
      </dgm:prSet>
      <dgm:spPr/>
    </dgm:pt>
    <dgm:pt modelId="{1C260336-008C-4C9E-B70D-218335DCB7A0}" type="pres">
      <dgm:prSet presAssocID="{D9D7E97F-476D-47E7-B66A-C31B529B40A8}" presName="levelTx" presStyleLbl="revTx" presStyleIdx="0" presStyleCnt="0">
        <dgm:presLayoutVars>
          <dgm:chMax val="1"/>
          <dgm:bulletEnabled val="1"/>
        </dgm:presLayoutVars>
      </dgm:prSet>
      <dgm:spPr/>
    </dgm:pt>
    <dgm:pt modelId="{ED84198E-0ACA-4A12-91C9-BB4CDD27845E}" type="pres">
      <dgm:prSet presAssocID="{E4F41F53-8E35-4F5F-BAD2-246532D56055}" presName="Name8" presStyleCnt="0"/>
      <dgm:spPr/>
    </dgm:pt>
    <dgm:pt modelId="{DE6B2E21-F424-4D38-B2BC-D0A26BB8B6B4}" type="pres">
      <dgm:prSet presAssocID="{E4F41F53-8E35-4F5F-BAD2-246532D56055}" presName="level" presStyleLbl="node1" presStyleIdx="3" presStyleCnt="4">
        <dgm:presLayoutVars>
          <dgm:chMax val="1"/>
          <dgm:bulletEnabled val="1"/>
        </dgm:presLayoutVars>
      </dgm:prSet>
      <dgm:spPr/>
    </dgm:pt>
    <dgm:pt modelId="{CB5A6DD1-84B1-43A2-8CB6-A6E828038ACD}" type="pres">
      <dgm:prSet presAssocID="{E4F41F53-8E35-4F5F-BAD2-246532D56055}" presName="levelTx" presStyleLbl="revTx" presStyleIdx="0" presStyleCnt="0">
        <dgm:presLayoutVars>
          <dgm:chMax val="1"/>
          <dgm:bulletEnabled val="1"/>
        </dgm:presLayoutVars>
      </dgm:prSet>
      <dgm:spPr/>
    </dgm:pt>
  </dgm:ptLst>
  <dgm:cxnLst>
    <dgm:cxn modelId="{D6197813-D697-4C02-A5C5-38F8CBF28C90}" srcId="{FFB67641-FA75-4C53-9374-842922E433EB}" destId="{D9D7E97F-476D-47E7-B66A-C31B529B40A8}" srcOrd="2" destOrd="0" parTransId="{1A296465-388F-43D5-A2AC-F4A5F1AE6D70}" sibTransId="{6240AA3F-E37A-4845-A3AA-F65F89975C9F}"/>
    <dgm:cxn modelId="{3C1DC43F-2B5D-4F22-8DC0-B45AADDFEF66}" type="presOf" srcId="{E4F41F53-8E35-4F5F-BAD2-246532D56055}" destId="{CB5A6DD1-84B1-43A2-8CB6-A6E828038ACD}" srcOrd="1" destOrd="0" presId="urn:microsoft.com/office/officeart/2005/8/layout/pyramid1"/>
    <dgm:cxn modelId="{6675D55F-BE72-4249-AB73-4DA6C44AC8CF}" srcId="{FFB67641-FA75-4C53-9374-842922E433EB}" destId="{B5A2DAB3-EE6D-4F8B-89BE-7BAA0053E952}" srcOrd="1" destOrd="0" parTransId="{8133805D-AFB7-439E-BE3C-3D96112945EA}" sibTransId="{2A720619-DE12-40B3-9DEC-06AB951396AD}"/>
    <dgm:cxn modelId="{53EA5044-8CFA-428C-91C2-D17A961F7EF1}" type="presOf" srcId="{B5A2DAB3-EE6D-4F8B-89BE-7BAA0053E952}" destId="{646A55EC-BE37-471E-8275-1F4AD5C2D9DE}" srcOrd="0" destOrd="0" presId="urn:microsoft.com/office/officeart/2005/8/layout/pyramid1"/>
    <dgm:cxn modelId="{EAD4B15A-94A1-4629-9979-5B820E19862D}" type="presOf" srcId="{FFB67641-FA75-4C53-9374-842922E433EB}" destId="{242BC276-F402-4ED7-9508-42A0BA9DBC03}" srcOrd="0" destOrd="0" presId="urn:microsoft.com/office/officeart/2005/8/layout/pyramid1"/>
    <dgm:cxn modelId="{C286E886-FF46-456B-8A78-EB1250F43C6F}" type="presOf" srcId="{D9D7E97F-476D-47E7-B66A-C31B529B40A8}" destId="{1C260336-008C-4C9E-B70D-218335DCB7A0}" srcOrd="1" destOrd="0" presId="urn:microsoft.com/office/officeart/2005/8/layout/pyramid1"/>
    <dgm:cxn modelId="{360106B6-B009-48CC-9541-436D0680A267}" srcId="{FFB67641-FA75-4C53-9374-842922E433EB}" destId="{E4F41F53-8E35-4F5F-BAD2-246532D56055}" srcOrd="3" destOrd="0" parTransId="{2B9405D6-8D4B-413C-ACD2-5F0448C78D40}" sibTransId="{A97449FF-4A0A-4DBE-AAC0-2341B3B07A5B}"/>
    <dgm:cxn modelId="{0AFAA0CA-D0D8-4623-B193-76205530CB5E}" type="presOf" srcId="{B5A2DAB3-EE6D-4F8B-89BE-7BAA0053E952}" destId="{79ADFE41-7E9D-4D45-9651-5F16B61515C9}" srcOrd="1" destOrd="0" presId="urn:microsoft.com/office/officeart/2005/8/layout/pyramid1"/>
    <dgm:cxn modelId="{D75569CF-11C6-482E-B9EA-F265EE03451F}" type="presOf" srcId="{E4F41F53-8E35-4F5F-BAD2-246532D56055}" destId="{DE6B2E21-F424-4D38-B2BC-D0A26BB8B6B4}" srcOrd="0" destOrd="0" presId="urn:microsoft.com/office/officeart/2005/8/layout/pyramid1"/>
    <dgm:cxn modelId="{1E1986E1-F204-4366-944D-36E15003F02E}" srcId="{FFB67641-FA75-4C53-9374-842922E433EB}" destId="{76546D18-5ABD-49B5-8CE7-B46436229065}" srcOrd="0" destOrd="0" parTransId="{4C8DDB46-3764-4335-944C-C60A8FD292B5}" sibTransId="{FC1593D3-CDD2-48DA-AB18-91C499A042AB}"/>
    <dgm:cxn modelId="{11C219E5-7428-463C-B594-34DD2FE9F390}" type="presOf" srcId="{76546D18-5ABD-49B5-8CE7-B46436229065}" destId="{B6AECDAF-3C4B-41A7-A20D-F3BB0DBC345A}" srcOrd="0" destOrd="0" presId="urn:microsoft.com/office/officeart/2005/8/layout/pyramid1"/>
    <dgm:cxn modelId="{8D650FF2-463B-418A-921D-2E83F1986C80}" type="presOf" srcId="{D9D7E97F-476D-47E7-B66A-C31B529B40A8}" destId="{41CB3287-ED65-4002-BEA6-0370954FB07D}" srcOrd="0" destOrd="0" presId="urn:microsoft.com/office/officeart/2005/8/layout/pyramid1"/>
    <dgm:cxn modelId="{60FD00F7-C880-45C1-9720-EE15D93BCE46}" type="presOf" srcId="{76546D18-5ABD-49B5-8CE7-B46436229065}" destId="{BCB557AE-9983-4B09-A1FC-CFC126E2AFBD}" srcOrd="1" destOrd="0" presId="urn:microsoft.com/office/officeart/2005/8/layout/pyramid1"/>
    <dgm:cxn modelId="{D2CDEC00-239D-4781-9A2F-C7457E9E7B70}" type="presParOf" srcId="{242BC276-F402-4ED7-9508-42A0BA9DBC03}" destId="{A93F4BDC-F00A-48BC-831E-435CEFBCB511}" srcOrd="0" destOrd="0" presId="urn:microsoft.com/office/officeart/2005/8/layout/pyramid1"/>
    <dgm:cxn modelId="{00C8DD95-7B7D-4CD5-AE29-62F514FE2CEA}" type="presParOf" srcId="{A93F4BDC-F00A-48BC-831E-435CEFBCB511}" destId="{B6AECDAF-3C4B-41A7-A20D-F3BB0DBC345A}" srcOrd="0" destOrd="0" presId="urn:microsoft.com/office/officeart/2005/8/layout/pyramid1"/>
    <dgm:cxn modelId="{FA0AD6BB-95E3-4D9B-ABA2-D5B1C2149D3E}" type="presParOf" srcId="{A93F4BDC-F00A-48BC-831E-435CEFBCB511}" destId="{BCB557AE-9983-4B09-A1FC-CFC126E2AFBD}" srcOrd="1" destOrd="0" presId="urn:microsoft.com/office/officeart/2005/8/layout/pyramid1"/>
    <dgm:cxn modelId="{D51A8630-7B31-4A0B-8570-1BA95BB6CBC4}" type="presParOf" srcId="{242BC276-F402-4ED7-9508-42A0BA9DBC03}" destId="{B72C87D1-BFB0-453A-93C8-BAEE773F1333}" srcOrd="1" destOrd="0" presId="urn:microsoft.com/office/officeart/2005/8/layout/pyramid1"/>
    <dgm:cxn modelId="{9AD5F1F7-7585-4FBA-9D13-8C47D9DEFFD3}" type="presParOf" srcId="{B72C87D1-BFB0-453A-93C8-BAEE773F1333}" destId="{646A55EC-BE37-471E-8275-1F4AD5C2D9DE}" srcOrd="0" destOrd="0" presId="urn:microsoft.com/office/officeart/2005/8/layout/pyramid1"/>
    <dgm:cxn modelId="{C83F78BD-D861-49CD-A950-6F46112DE200}" type="presParOf" srcId="{B72C87D1-BFB0-453A-93C8-BAEE773F1333}" destId="{79ADFE41-7E9D-4D45-9651-5F16B61515C9}" srcOrd="1" destOrd="0" presId="urn:microsoft.com/office/officeart/2005/8/layout/pyramid1"/>
    <dgm:cxn modelId="{8A0C418D-85F2-4C32-A2E5-825E40885B09}" type="presParOf" srcId="{242BC276-F402-4ED7-9508-42A0BA9DBC03}" destId="{CE30C244-045E-476C-971E-26EFA0D69BE2}" srcOrd="2" destOrd="0" presId="urn:microsoft.com/office/officeart/2005/8/layout/pyramid1"/>
    <dgm:cxn modelId="{59B3E1A5-E614-41A4-AF6D-459EA8125548}" type="presParOf" srcId="{CE30C244-045E-476C-971E-26EFA0D69BE2}" destId="{41CB3287-ED65-4002-BEA6-0370954FB07D}" srcOrd="0" destOrd="0" presId="urn:microsoft.com/office/officeart/2005/8/layout/pyramid1"/>
    <dgm:cxn modelId="{6FD3F395-752C-49B3-9FD9-BC44068E9C8F}" type="presParOf" srcId="{CE30C244-045E-476C-971E-26EFA0D69BE2}" destId="{1C260336-008C-4C9E-B70D-218335DCB7A0}" srcOrd="1" destOrd="0" presId="urn:microsoft.com/office/officeart/2005/8/layout/pyramid1"/>
    <dgm:cxn modelId="{F4AC0848-D7B8-4F6D-9BD0-D195E6724025}" type="presParOf" srcId="{242BC276-F402-4ED7-9508-42A0BA9DBC03}" destId="{ED84198E-0ACA-4A12-91C9-BB4CDD27845E}" srcOrd="3" destOrd="0" presId="urn:microsoft.com/office/officeart/2005/8/layout/pyramid1"/>
    <dgm:cxn modelId="{C42FB64B-FA8F-4465-93DF-04A61DEB4FF1}" type="presParOf" srcId="{ED84198E-0ACA-4A12-91C9-BB4CDD27845E}" destId="{DE6B2E21-F424-4D38-B2BC-D0A26BB8B6B4}" srcOrd="0" destOrd="0" presId="urn:microsoft.com/office/officeart/2005/8/layout/pyramid1"/>
    <dgm:cxn modelId="{466B70F1-DC05-41C0-B7E8-B9566B8C4EF6}" type="presParOf" srcId="{ED84198E-0ACA-4A12-91C9-BB4CDD27845E}" destId="{CB5A6DD1-84B1-43A2-8CB6-A6E828038AC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ECDAF-3C4B-41A7-A20D-F3BB0DBC345A}">
      <dsp:nvSpPr>
        <dsp:cNvPr id="0" name=""/>
        <dsp:cNvSpPr/>
      </dsp:nvSpPr>
      <dsp:spPr>
        <a:xfrm>
          <a:off x="2656272" y="0"/>
          <a:ext cx="1770848" cy="1087834"/>
        </a:xfrm>
        <a:prstGeom prst="trapezoid">
          <a:avLst>
            <a:gd name="adj" fmla="val 81393"/>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fr-BE" sz="3500" kern="1200" dirty="0"/>
            <a:t>Victor League</a:t>
          </a:r>
        </a:p>
      </dsp:txBody>
      <dsp:txXfrm>
        <a:off x="2656272" y="0"/>
        <a:ext cx="1770848" cy="1087834"/>
      </dsp:txXfrm>
    </dsp:sp>
    <dsp:sp modelId="{646A55EC-BE37-471E-8275-1F4AD5C2D9DE}">
      <dsp:nvSpPr>
        <dsp:cNvPr id="0" name=""/>
        <dsp:cNvSpPr/>
      </dsp:nvSpPr>
      <dsp:spPr>
        <a:xfrm>
          <a:off x="1770848" y="1087834"/>
          <a:ext cx="3541696" cy="1087834"/>
        </a:xfrm>
        <a:prstGeom prst="trapezoid">
          <a:avLst>
            <a:gd name="adj" fmla="val 81393"/>
          </a:avLst>
        </a:prstGeom>
        <a:gradFill rotWithShape="0">
          <a:gsLst>
            <a:gs pos="0">
              <a:schemeClr val="accent3">
                <a:hueOff val="2519404"/>
                <a:satOff val="1400"/>
                <a:lumOff val="-1961"/>
                <a:alphaOff val="0"/>
                <a:satMod val="103000"/>
                <a:lumMod val="102000"/>
                <a:tint val="94000"/>
              </a:schemeClr>
            </a:gs>
            <a:gs pos="50000">
              <a:schemeClr val="accent3">
                <a:hueOff val="2519404"/>
                <a:satOff val="1400"/>
                <a:lumOff val="-1961"/>
                <a:alphaOff val="0"/>
                <a:satMod val="110000"/>
                <a:lumMod val="100000"/>
                <a:shade val="100000"/>
              </a:schemeClr>
            </a:gs>
            <a:gs pos="100000">
              <a:schemeClr val="accent3">
                <a:hueOff val="2519404"/>
                <a:satOff val="1400"/>
                <a:lumOff val="-196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fr-BE" sz="3500" kern="1200" dirty="0"/>
            <a:t>Divisions Top = Ligue</a:t>
          </a:r>
        </a:p>
      </dsp:txBody>
      <dsp:txXfrm>
        <a:off x="2390644" y="1087834"/>
        <a:ext cx="2302102" cy="1087834"/>
      </dsp:txXfrm>
    </dsp:sp>
    <dsp:sp modelId="{41CB3287-ED65-4002-BEA6-0370954FB07D}">
      <dsp:nvSpPr>
        <dsp:cNvPr id="0" name=""/>
        <dsp:cNvSpPr/>
      </dsp:nvSpPr>
      <dsp:spPr>
        <a:xfrm>
          <a:off x="885424" y="2175669"/>
          <a:ext cx="5312544" cy="1087834"/>
        </a:xfrm>
        <a:prstGeom prst="trapezoid">
          <a:avLst>
            <a:gd name="adj" fmla="val 81393"/>
          </a:avLst>
        </a:prstGeom>
        <a:gradFill rotWithShape="0">
          <a:gsLst>
            <a:gs pos="0">
              <a:schemeClr val="accent3">
                <a:hueOff val="5038807"/>
                <a:satOff val="2801"/>
                <a:lumOff val="-3921"/>
                <a:alphaOff val="0"/>
                <a:satMod val="103000"/>
                <a:lumMod val="102000"/>
                <a:tint val="94000"/>
              </a:schemeClr>
            </a:gs>
            <a:gs pos="50000">
              <a:schemeClr val="accent3">
                <a:hueOff val="5038807"/>
                <a:satOff val="2801"/>
                <a:lumOff val="-3921"/>
                <a:alphaOff val="0"/>
                <a:satMod val="110000"/>
                <a:lumMod val="100000"/>
                <a:shade val="100000"/>
              </a:schemeClr>
            </a:gs>
            <a:gs pos="100000">
              <a:schemeClr val="accent3">
                <a:hueOff val="5038807"/>
                <a:satOff val="2801"/>
                <a:lumOff val="-392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fr-BE" sz="3500" kern="1200" dirty="0"/>
            <a:t>Division district (D)</a:t>
          </a:r>
        </a:p>
      </dsp:txBody>
      <dsp:txXfrm>
        <a:off x="1815119" y="2175669"/>
        <a:ext cx="3453153" cy="1087834"/>
      </dsp:txXfrm>
    </dsp:sp>
    <dsp:sp modelId="{DE6B2E21-F424-4D38-B2BC-D0A26BB8B6B4}">
      <dsp:nvSpPr>
        <dsp:cNvPr id="0" name=""/>
        <dsp:cNvSpPr/>
      </dsp:nvSpPr>
      <dsp:spPr>
        <a:xfrm>
          <a:off x="0" y="3263503"/>
          <a:ext cx="7083392" cy="1087834"/>
        </a:xfrm>
        <a:prstGeom prst="trapezoid">
          <a:avLst>
            <a:gd name="adj" fmla="val 81393"/>
          </a:avLst>
        </a:prstGeom>
        <a:gradFill rotWithShape="0">
          <a:gsLst>
            <a:gs pos="0">
              <a:schemeClr val="accent3">
                <a:hueOff val="7558210"/>
                <a:satOff val="4201"/>
                <a:lumOff val="-5882"/>
                <a:alphaOff val="0"/>
                <a:satMod val="103000"/>
                <a:lumMod val="102000"/>
                <a:tint val="94000"/>
              </a:schemeClr>
            </a:gs>
            <a:gs pos="50000">
              <a:schemeClr val="accent3">
                <a:hueOff val="7558210"/>
                <a:satOff val="4201"/>
                <a:lumOff val="-5882"/>
                <a:alphaOff val="0"/>
                <a:satMod val="110000"/>
                <a:lumMod val="100000"/>
                <a:shade val="100000"/>
              </a:schemeClr>
            </a:gs>
            <a:gs pos="100000">
              <a:schemeClr val="accent3">
                <a:hueOff val="7558210"/>
                <a:satOff val="4201"/>
                <a:lumOff val="-588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fr-BE" sz="3500" kern="1200" dirty="0"/>
            <a:t>Division provinciale (P)</a:t>
          </a:r>
        </a:p>
      </dsp:txBody>
      <dsp:txXfrm>
        <a:off x="1239593" y="3263503"/>
        <a:ext cx="4604204" cy="108783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23F4313-9FCE-4A92-819A-FAD0FCF0E59E}"/>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pPr rtl="0"/>
            <a:endParaRPr lang="fr-FR"/>
          </a:p>
        </p:txBody>
      </p:sp>
      <p:sp>
        <p:nvSpPr>
          <p:cNvPr id="3" name="Espace réservé de la date 2">
            <a:extLst>
              <a:ext uri="{FF2B5EF4-FFF2-40B4-BE49-F238E27FC236}">
                <a16:creationId xmlns:a16="http://schemas.microsoft.com/office/drawing/2014/main" id="{DED8F2DB-1094-477F-B0A7-6AC3F2199EC0}"/>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pPr rtl="0"/>
            <a:fld id="{7B8EE446-7AEC-4E52-BB44-E415E29CB158}" type="datetime1">
              <a:rPr lang="fr-FR" smtClean="0"/>
              <a:t>27/06/2022</a:t>
            </a:fld>
            <a:endParaRPr lang="fr-FR"/>
          </a:p>
        </p:txBody>
      </p:sp>
      <p:sp>
        <p:nvSpPr>
          <p:cNvPr id="4" name="Espace réservé du pied de page 3">
            <a:extLst>
              <a:ext uri="{FF2B5EF4-FFF2-40B4-BE49-F238E27FC236}">
                <a16:creationId xmlns:a16="http://schemas.microsoft.com/office/drawing/2014/main" id="{5A06BA01-9EAD-49E8-91CF-2A395945EAEC}"/>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pPr rtl="0"/>
            <a:endParaRPr lang="fr-FR"/>
          </a:p>
        </p:txBody>
      </p:sp>
      <p:sp>
        <p:nvSpPr>
          <p:cNvPr id="5" name="Espace réservé du numéro de diapositive 4">
            <a:extLst>
              <a:ext uri="{FF2B5EF4-FFF2-40B4-BE49-F238E27FC236}">
                <a16:creationId xmlns:a16="http://schemas.microsoft.com/office/drawing/2014/main" id="{8C7E85C4-F9C1-42D8-B803-39C514A3B3FD}"/>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pPr rtl="0"/>
            <a:fld id="{79474F99-60BC-462F-82FF-AD0F7D3371E4}" type="slidenum">
              <a:rPr lang="fr-FR" smtClean="0"/>
              <a:t>‹N°›</a:t>
            </a:fld>
            <a:endParaRPr lang="fr-FR"/>
          </a:p>
        </p:txBody>
      </p:sp>
    </p:spTree>
    <p:extLst>
      <p:ext uri="{BB962C8B-B14F-4D97-AF65-F5344CB8AC3E}">
        <p14:creationId xmlns:p14="http://schemas.microsoft.com/office/powerpoint/2010/main" val="1649019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pPr rtl="0"/>
            <a:endParaRPr lang="fr-FR" noProof="0"/>
          </a:p>
        </p:txBody>
      </p:sp>
      <p:sp>
        <p:nvSpPr>
          <p:cNvPr id="3" name="Espace réservé de la date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pPr rtl="0"/>
            <a:fld id="{7799FE93-18FF-4761-A914-89E7F4D54D0C}" type="datetime1">
              <a:rPr lang="fr-FR" noProof="0" smtClean="0"/>
              <a:t>27/06/2022</a:t>
            </a:fld>
            <a:endParaRPr lang="fr-FR" noProof="0"/>
          </a:p>
        </p:txBody>
      </p:sp>
      <p:sp>
        <p:nvSpPr>
          <p:cNvPr id="4" name="Espace réservé de l’image des diapositives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pPr rtl="0"/>
            <a:endParaRPr lang="fr-FR" noProof="0"/>
          </a:p>
        </p:txBody>
      </p:sp>
      <p:sp>
        <p:nvSpPr>
          <p:cNvPr id="5" name="Espace réservé des commentair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pPr rtl="0"/>
            <a:endParaRPr lang="fr-FR" noProof="0"/>
          </a:p>
        </p:txBody>
      </p:sp>
      <p:sp>
        <p:nvSpPr>
          <p:cNvPr id="7" name="Espace réservé du numéro de diapositive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pPr rtl="0"/>
            <a:fld id="{5A226AB8-ACBE-42E6-92F5-667EDDCD9652}" type="slidenum">
              <a:rPr lang="fr-FR" noProof="0" smtClean="0"/>
              <a:t>‹N°›</a:t>
            </a:fld>
            <a:endParaRPr lang="fr-FR" noProof="0"/>
          </a:p>
        </p:txBody>
      </p:sp>
    </p:spTree>
    <p:extLst>
      <p:ext uri="{BB962C8B-B14F-4D97-AF65-F5344CB8AC3E}">
        <p14:creationId xmlns:p14="http://schemas.microsoft.com/office/powerpoint/2010/main" val="14155779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5A226AB8-ACBE-42E6-92F5-667EDDCD9652}" type="slidenum">
              <a:rPr lang="fr-FR" smtClean="0"/>
              <a:t>1</a:t>
            </a:fld>
            <a:endParaRPr lang="fr-FR"/>
          </a:p>
        </p:txBody>
      </p:sp>
    </p:spTree>
    <p:extLst>
      <p:ext uri="{BB962C8B-B14F-4D97-AF65-F5344CB8AC3E}">
        <p14:creationId xmlns:p14="http://schemas.microsoft.com/office/powerpoint/2010/main" val="3656283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12</a:t>
            </a:fld>
            <a:endParaRPr lang="fr-FR" noProof="0"/>
          </a:p>
        </p:txBody>
      </p:sp>
    </p:spTree>
    <p:extLst>
      <p:ext uri="{BB962C8B-B14F-4D97-AF65-F5344CB8AC3E}">
        <p14:creationId xmlns:p14="http://schemas.microsoft.com/office/powerpoint/2010/main" val="1160220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Clôture partie Interclubs loisirs</a:t>
            </a: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13</a:t>
            </a:fld>
            <a:endParaRPr lang="fr-FR" noProof="0"/>
          </a:p>
        </p:txBody>
      </p:sp>
    </p:spTree>
    <p:extLst>
      <p:ext uri="{BB962C8B-B14F-4D97-AF65-F5344CB8AC3E}">
        <p14:creationId xmlns:p14="http://schemas.microsoft.com/office/powerpoint/2010/main" val="3079694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14</a:t>
            </a:fld>
            <a:endParaRPr lang="fr-FR" noProof="0"/>
          </a:p>
        </p:txBody>
      </p:sp>
    </p:spTree>
    <p:extLst>
      <p:ext uri="{BB962C8B-B14F-4D97-AF65-F5344CB8AC3E}">
        <p14:creationId xmlns:p14="http://schemas.microsoft.com/office/powerpoint/2010/main" val="581665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15</a:t>
            </a:fld>
            <a:endParaRPr lang="fr-FR" noProof="0"/>
          </a:p>
        </p:txBody>
      </p:sp>
    </p:spTree>
    <p:extLst>
      <p:ext uri="{BB962C8B-B14F-4D97-AF65-F5344CB8AC3E}">
        <p14:creationId xmlns:p14="http://schemas.microsoft.com/office/powerpoint/2010/main" val="880328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 Vidéo à disposition des clubs lors de l’envoi de la présentation</a:t>
            </a: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16</a:t>
            </a:fld>
            <a:endParaRPr lang="fr-FR" noProof="0"/>
          </a:p>
        </p:txBody>
      </p:sp>
    </p:spTree>
    <p:extLst>
      <p:ext uri="{BB962C8B-B14F-4D97-AF65-F5344CB8AC3E}">
        <p14:creationId xmlns:p14="http://schemas.microsoft.com/office/powerpoint/2010/main" val="2325352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17</a:t>
            </a:fld>
            <a:endParaRPr lang="fr-FR" noProof="0"/>
          </a:p>
        </p:txBody>
      </p:sp>
    </p:spTree>
    <p:extLst>
      <p:ext uri="{BB962C8B-B14F-4D97-AF65-F5344CB8AC3E}">
        <p14:creationId xmlns:p14="http://schemas.microsoft.com/office/powerpoint/2010/main" val="279400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18</a:t>
            </a:fld>
            <a:endParaRPr lang="fr-FR" noProof="0"/>
          </a:p>
        </p:txBody>
      </p:sp>
    </p:spTree>
    <p:extLst>
      <p:ext uri="{BB962C8B-B14F-4D97-AF65-F5344CB8AC3E}">
        <p14:creationId xmlns:p14="http://schemas.microsoft.com/office/powerpoint/2010/main" val="3502106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19</a:t>
            </a:fld>
            <a:endParaRPr lang="fr-FR" noProof="0"/>
          </a:p>
        </p:txBody>
      </p:sp>
    </p:spTree>
    <p:extLst>
      <p:ext uri="{BB962C8B-B14F-4D97-AF65-F5344CB8AC3E}">
        <p14:creationId xmlns:p14="http://schemas.microsoft.com/office/powerpoint/2010/main" val="1190711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20</a:t>
            </a:fld>
            <a:endParaRPr lang="fr-FR" noProof="0"/>
          </a:p>
        </p:txBody>
      </p:sp>
    </p:spTree>
    <p:extLst>
      <p:ext uri="{BB962C8B-B14F-4D97-AF65-F5344CB8AC3E}">
        <p14:creationId xmlns:p14="http://schemas.microsoft.com/office/powerpoint/2010/main" val="1039878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21</a:t>
            </a:fld>
            <a:endParaRPr lang="fr-FR" noProof="0"/>
          </a:p>
        </p:txBody>
      </p:sp>
    </p:spTree>
    <p:extLst>
      <p:ext uri="{BB962C8B-B14F-4D97-AF65-F5344CB8AC3E}">
        <p14:creationId xmlns:p14="http://schemas.microsoft.com/office/powerpoint/2010/main" val="1847407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4</a:t>
            </a:fld>
            <a:endParaRPr lang="fr-FR" noProof="0"/>
          </a:p>
        </p:txBody>
      </p:sp>
    </p:spTree>
    <p:extLst>
      <p:ext uri="{BB962C8B-B14F-4D97-AF65-F5344CB8AC3E}">
        <p14:creationId xmlns:p14="http://schemas.microsoft.com/office/powerpoint/2010/main" val="3156028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22</a:t>
            </a:fld>
            <a:endParaRPr lang="fr-FR" noProof="0"/>
          </a:p>
        </p:txBody>
      </p:sp>
    </p:spTree>
    <p:extLst>
      <p:ext uri="{BB962C8B-B14F-4D97-AF65-F5344CB8AC3E}">
        <p14:creationId xmlns:p14="http://schemas.microsoft.com/office/powerpoint/2010/main" val="341120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23</a:t>
            </a:fld>
            <a:endParaRPr lang="fr-FR" noProof="0"/>
          </a:p>
        </p:txBody>
      </p:sp>
    </p:spTree>
    <p:extLst>
      <p:ext uri="{BB962C8B-B14F-4D97-AF65-F5344CB8AC3E}">
        <p14:creationId xmlns:p14="http://schemas.microsoft.com/office/powerpoint/2010/main" val="1532028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24</a:t>
            </a:fld>
            <a:endParaRPr lang="fr-FR" noProof="0"/>
          </a:p>
        </p:txBody>
      </p:sp>
    </p:spTree>
    <p:extLst>
      <p:ext uri="{BB962C8B-B14F-4D97-AF65-F5344CB8AC3E}">
        <p14:creationId xmlns:p14="http://schemas.microsoft.com/office/powerpoint/2010/main" val="176616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25</a:t>
            </a:fld>
            <a:endParaRPr lang="fr-FR" noProof="0"/>
          </a:p>
        </p:txBody>
      </p:sp>
    </p:spTree>
    <p:extLst>
      <p:ext uri="{BB962C8B-B14F-4D97-AF65-F5344CB8AC3E}">
        <p14:creationId xmlns:p14="http://schemas.microsoft.com/office/powerpoint/2010/main" val="3127244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26</a:t>
            </a:fld>
            <a:endParaRPr lang="fr-FR" noProof="0"/>
          </a:p>
        </p:txBody>
      </p:sp>
    </p:spTree>
    <p:extLst>
      <p:ext uri="{BB962C8B-B14F-4D97-AF65-F5344CB8AC3E}">
        <p14:creationId xmlns:p14="http://schemas.microsoft.com/office/powerpoint/2010/main" val="570525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27</a:t>
            </a:fld>
            <a:endParaRPr lang="fr-FR" noProof="0"/>
          </a:p>
        </p:txBody>
      </p:sp>
    </p:spTree>
    <p:extLst>
      <p:ext uri="{BB962C8B-B14F-4D97-AF65-F5344CB8AC3E}">
        <p14:creationId xmlns:p14="http://schemas.microsoft.com/office/powerpoint/2010/main" val="2613188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28</a:t>
            </a:fld>
            <a:endParaRPr lang="fr-FR" noProof="0"/>
          </a:p>
        </p:txBody>
      </p:sp>
    </p:spTree>
    <p:extLst>
      <p:ext uri="{BB962C8B-B14F-4D97-AF65-F5344CB8AC3E}">
        <p14:creationId xmlns:p14="http://schemas.microsoft.com/office/powerpoint/2010/main" val="4212840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29</a:t>
            </a:fld>
            <a:endParaRPr lang="fr-FR" noProof="0"/>
          </a:p>
        </p:txBody>
      </p:sp>
    </p:spTree>
    <p:extLst>
      <p:ext uri="{BB962C8B-B14F-4D97-AF65-F5344CB8AC3E}">
        <p14:creationId xmlns:p14="http://schemas.microsoft.com/office/powerpoint/2010/main" val="3043785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30</a:t>
            </a:fld>
            <a:endParaRPr lang="fr-FR" noProof="0"/>
          </a:p>
        </p:txBody>
      </p:sp>
    </p:spTree>
    <p:extLst>
      <p:ext uri="{BB962C8B-B14F-4D97-AF65-F5344CB8AC3E}">
        <p14:creationId xmlns:p14="http://schemas.microsoft.com/office/powerpoint/2010/main" val="1803937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31</a:t>
            </a:fld>
            <a:endParaRPr lang="fr-FR" noProof="0"/>
          </a:p>
        </p:txBody>
      </p:sp>
    </p:spTree>
    <p:extLst>
      <p:ext uri="{BB962C8B-B14F-4D97-AF65-F5344CB8AC3E}">
        <p14:creationId xmlns:p14="http://schemas.microsoft.com/office/powerpoint/2010/main" val="4021069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5</a:t>
            </a:fld>
            <a:endParaRPr lang="fr-FR" noProof="0"/>
          </a:p>
        </p:txBody>
      </p:sp>
    </p:spTree>
    <p:extLst>
      <p:ext uri="{BB962C8B-B14F-4D97-AF65-F5344CB8AC3E}">
        <p14:creationId xmlns:p14="http://schemas.microsoft.com/office/powerpoint/2010/main" val="4163338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32</a:t>
            </a:fld>
            <a:endParaRPr lang="fr-FR" noProof="0"/>
          </a:p>
        </p:txBody>
      </p:sp>
    </p:spTree>
    <p:extLst>
      <p:ext uri="{BB962C8B-B14F-4D97-AF65-F5344CB8AC3E}">
        <p14:creationId xmlns:p14="http://schemas.microsoft.com/office/powerpoint/2010/main" val="521868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33</a:t>
            </a:fld>
            <a:endParaRPr lang="fr-FR" noProof="0"/>
          </a:p>
        </p:txBody>
      </p:sp>
    </p:spTree>
    <p:extLst>
      <p:ext uri="{BB962C8B-B14F-4D97-AF65-F5344CB8AC3E}">
        <p14:creationId xmlns:p14="http://schemas.microsoft.com/office/powerpoint/2010/main" val="3884684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34</a:t>
            </a:fld>
            <a:endParaRPr lang="fr-FR" noProof="0"/>
          </a:p>
        </p:txBody>
      </p:sp>
    </p:spTree>
    <p:extLst>
      <p:ext uri="{BB962C8B-B14F-4D97-AF65-F5344CB8AC3E}">
        <p14:creationId xmlns:p14="http://schemas.microsoft.com/office/powerpoint/2010/main" val="2874657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35</a:t>
            </a:fld>
            <a:endParaRPr lang="fr-FR" noProof="0"/>
          </a:p>
        </p:txBody>
      </p:sp>
    </p:spTree>
    <p:extLst>
      <p:ext uri="{BB962C8B-B14F-4D97-AF65-F5344CB8AC3E}">
        <p14:creationId xmlns:p14="http://schemas.microsoft.com/office/powerpoint/2010/main" val="2509834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 typeface="Arial" panose="020B0604020202020204" pitchFamily="34" charset="0"/>
              <a:buChar char="•"/>
            </a:pPr>
            <a:r>
              <a:rPr lang="fr-BE" dirty="0"/>
              <a:t>Exemple :</a:t>
            </a:r>
          </a:p>
          <a:p>
            <a:r>
              <a:rPr lang="fr-FR" i="1" dirty="0"/>
              <a:t>Prenons l'exemple d'un club ayant 3 équipes mixtes, la première en D1, la seconde en D3 et la troisième en D5 et dont la deuxième équipe évoluant en D3 est amenée à disparaître.</a:t>
            </a:r>
          </a:p>
          <a:p>
            <a:endParaRPr lang="fr-FR" dirty="0"/>
          </a:p>
          <a:p>
            <a:r>
              <a:rPr lang="fr-FR" i="1" dirty="0"/>
              <a:t>En réinscrivant uniquement deux équipes, la première équipe reprendra sa place en D1 (plus ou moins en fonction de son résultat et/ou de son indice) tandis que la seconde - qui évoluait en D5 - serait logiquement dans "l'emplacement" de l'équipe qui évoluait en D3.</a:t>
            </a:r>
          </a:p>
          <a:p>
            <a:endParaRPr lang="fr-FR" i="1" dirty="0"/>
          </a:p>
          <a:p>
            <a:r>
              <a:rPr lang="fr-FR" i="1" dirty="0"/>
              <a:t>Dès lors, si les joueurs et joueuses de la seconde équipe souhaitent jouer dans une division correspondant au mieux à leur niveau, il est important de demander à déclasser cette équipe pour qu'elle soit réévaluée en fonction de son indice de force.</a:t>
            </a:r>
            <a:endParaRPr lang="fr-FR"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37</a:t>
            </a:fld>
            <a:endParaRPr lang="fr-FR" noProof="0"/>
          </a:p>
        </p:txBody>
      </p:sp>
    </p:spTree>
    <p:extLst>
      <p:ext uri="{BB962C8B-B14F-4D97-AF65-F5344CB8AC3E}">
        <p14:creationId xmlns:p14="http://schemas.microsoft.com/office/powerpoint/2010/main" val="2479341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a:t>* Attention, on peut difficilement savoir à l’avance dans quelle division sera une équipe</a:t>
            </a: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40</a:t>
            </a:fld>
            <a:endParaRPr lang="fr-FR" noProof="0"/>
          </a:p>
        </p:txBody>
      </p:sp>
    </p:spTree>
    <p:extLst>
      <p:ext uri="{BB962C8B-B14F-4D97-AF65-F5344CB8AC3E}">
        <p14:creationId xmlns:p14="http://schemas.microsoft.com/office/powerpoint/2010/main" val="32390234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1">
                <a:highlight>
                  <a:srgbClr val="FFFF00"/>
                </a:highlight>
              </a:rPr>
              <a:t>N’oubliez pas d’affilier vos joueurs pour qu’ils soient disponibles dans la liste des indices </a:t>
            </a: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41</a:t>
            </a:fld>
            <a:endParaRPr lang="fr-FR" noProof="0"/>
          </a:p>
        </p:txBody>
      </p:sp>
    </p:spTree>
    <p:extLst>
      <p:ext uri="{BB962C8B-B14F-4D97-AF65-F5344CB8AC3E}">
        <p14:creationId xmlns:p14="http://schemas.microsoft.com/office/powerpoint/2010/main" val="14176728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moyenne peut soudainement chuter de telle sorte qu'elle se situe en-dessous du palier du classement inférieur. Et comme on ne descend que d'un classement à la fois ...</a:t>
            </a:r>
            <a:br>
              <a:rPr lang="fr-FR" dirty="0"/>
            </a:br>
            <a:endParaRPr lang="fr-FR" dirty="0"/>
          </a:p>
          <a:p>
            <a:r>
              <a:rPr lang="fr-FR" dirty="0"/>
              <a:t>Après une inactivité de plus de 52 semaines, la moyenne d'un joueur est à zéro. Mais quand il reprend, il a toujours son classement (-2 si inactivité supérieure à 2 ans).</a:t>
            </a:r>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42</a:t>
            </a:fld>
            <a:endParaRPr lang="fr-FR" noProof="0"/>
          </a:p>
        </p:txBody>
      </p:sp>
    </p:spTree>
    <p:extLst>
      <p:ext uri="{BB962C8B-B14F-4D97-AF65-F5344CB8AC3E}">
        <p14:creationId xmlns:p14="http://schemas.microsoft.com/office/powerpoint/2010/main" val="3069666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43</a:t>
            </a:fld>
            <a:endParaRPr lang="fr-FR" noProof="0"/>
          </a:p>
        </p:txBody>
      </p:sp>
    </p:spTree>
    <p:extLst>
      <p:ext uri="{BB962C8B-B14F-4D97-AF65-F5344CB8AC3E}">
        <p14:creationId xmlns:p14="http://schemas.microsoft.com/office/powerpoint/2010/main" val="1908079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44</a:t>
            </a:fld>
            <a:endParaRPr lang="fr-FR" noProof="0"/>
          </a:p>
        </p:txBody>
      </p:sp>
    </p:spTree>
    <p:extLst>
      <p:ext uri="{BB962C8B-B14F-4D97-AF65-F5344CB8AC3E}">
        <p14:creationId xmlns:p14="http://schemas.microsoft.com/office/powerpoint/2010/main" val="1738025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6</a:t>
            </a:fld>
            <a:endParaRPr lang="fr-FR" noProof="0"/>
          </a:p>
        </p:txBody>
      </p:sp>
    </p:spTree>
    <p:extLst>
      <p:ext uri="{BB962C8B-B14F-4D97-AF65-F5344CB8AC3E}">
        <p14:creationId xmlns:p14="http://schemas.microsoft.com/office/powerpoint/2010/main" val="41412164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a:t>* Le reclassement automatique prévaut (elles pourraient quand même monter) </a:t>
            </a:r>
          </a:p>
          <a:p>
            <a:r>
              <a:rPr lang="fr-BE"/>
              <a:t>* Ces équipes peuvent aussi demander un déclassement</a:t>
            </a:r>
          </a:p>
          <a:p>
            <a:endParaRPr lang="fr-BE"/>
          </a:p>
          <a:p>
            <a:r>
              <a:rPr lang="fr-BE" b="1" u="sng"/>
              <a:t>Ballotage :</a:t>
            </a:r>
          </a:p>
          <a:p>
            <a:pPr>
              <a:buFont typeface="Arial" panose="020B0604020202020204" pitchFamily="34" charset="0"/>
              <a:buNone/>
            </a:pPr>
            <a:r>
              <a:rPr lang="fr-FR"/>
              <a:t>- Position instable pour toutes les équipes classées de la 5ème à la 7ème place de leur série. Une équipe en position de "ballottage" sera reléguée dans la division immédiatement inférieure à la division dans laquelle elle évoluait la saison précédente si et seulement si une équipe déclassée ou reclassée possède un indice de force supérieur au sien </a:t>
            </a:r>
            <a:r>
              <a:rPr lang="fr-FR" b="1"/>
              <a:t>ET</a:t>
            </a:r>
            <a:r>
              <a:rPr lang="fr-FR"/>
              <a:t> supérieur ou égal à la moyenne des indices de force de la division.</a:t>
            </a:r>
          </a:p>
          <a:p>
            <a:pPr>
              <a:buFont typeface="Arial" panose="020B0604020202020204" pitchFamily="34" charset="0"/>
              <a:buNone/>
            </a:pPr>
            <a:r>
              <a:rPr lang="fr-FR"/>
              <a:t>- ’ordre de relégation tiendra compte du classement général de la saison précédente (l’équipe la moins bien classée sera reléguée en premier).</a:t>
            </a: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45</a:t>
            </a:fld>
            <a:endParaRPr lang="fr-FR" noProof="0"/>
          </a:p>
        </p:txBody>
      </p:sp>
    </p:spTree>
    <p:extLst>
      <p:ext uri="{BB962C8B-B14F-4D97-AF65-F5344CB8AC3E}">
        <p14:creationId xmlns:p14="http://schemas.microsoft.com/office/powerpoint/2010/main" val="40342388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 Une équipe qui monte, en maintien, ballottage ou reléguée pourrait monter d’une ou plusieurs division(s) (reclassement automatique) mais aussi descendre d’une ou plusieurs division(s) (s’il y a une demande de déclassement qui respecte les critères).</a:t>
            </a: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46</a:t>
            </a:fld>
            <a:endParaRPr lang="fr-FR" noProof="0"/>
          </a:p>
        </p:txBody>
      </p:sp>
    </p:spTree>
    <p:extLst>
      <p:ext uri="{BB962C8B-B14F-4D97-AF65-F5344CB8AC3E}">
        <p14:creationId xmlns:p14="http://schemas.microsoft.com/office/powerpoint/2010/main" val="23931311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1 Uniquement si l’indice de force de l’équipe est inférieur à la moyenne de la division dans laquelle elle se trouve et que la place peut être prise par une autre équipe</a:t>
            </a:r>
          </a:p>
          <a:p>
            <a:r>
              <a:rPr lang="fr-FR"/>
              <a:t>2 La nouvelle division dans laquelle jouera l’équipe dépendra de son indice de force</a:t>
            </a: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47</a:t>
            </a:fld>
            <a:endParaRPr lang="fr-FR" noProof="0"/>
          </a:p>
        </p:txBody>
      </p:sp>
    </p:spTree>
    <p:extLst>
      <p:ext uri="{BB962C8B-B14F-4D97-AF65-F5344CB8AC3E}">
        <p14:creationId xmlns:p14="http://schemas.microsoft.com/office/powerpoint/2010/main" val="863167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5766" indent="-185766">
              <a:buFontTx/>
              <a:buChar char="-"/>
            </a:pPr>
            <a:r>
              <a:rPr lang="fr-BE"/>
              <a:t>L’indice de force doit être inférieur à la moyenne des indices de force de la division dans laquelle elle se trouve</a:t>
            </a:r>
          </a:p>
          <a:p>
            <a:endParaRPr lang="fr-FR"/>
          </a:p>
          <a:p>
            <a:endParaRPr lang="fr-BE"/>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48</a:t>
            </a:fld>
            <a:endParaRPr lang="fr-FR" noProof="0"/>
          </a:p>
        </p:txBody>
      </p:sp>
    </p:spTree>
    <p:extLst>
      <p:ext uri="{BB962C8B-B14F-4D97-AF65-F5344CB8AC3E}">
        <p14:creationId xmlns:p14="http://schemas.microsoft.com/office/powerpoint/2010/main" val="27664125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67"/>
              </a:spcAft>
            </a:pPr>
            <a:r>
              <a:rPr lang="fr-BE" sz="2000">
                <a:latin typeface="Calibri" panose="020F0502020204030204" pitchFamily="34" charset="0"/>
                <a:ea typeface="Calibri" panose="020F0502020204030204" pitchFamily="34" charset="0"/>
                <a:cs typeface="Times New Roman" panose="02020603050405020304" pitchFamily="18" charset="0"/>
              </a:rPr>
              <a:t>En cas de place vacante dans une série, à la suite d’une suppression d’équipe, d’un reclassement ou d’un déclassement, et uniquement si aucune équipe ne remplit les deux conditions citées précédemment, une équipe peut être reclassée même sans satisfaire à ces deux conditions.</a:t>
            </a:r>
          </a:p>
          <a:p>
            <a:pPr algn="just">
              <a:lnSpc>
                <a:spcPct val="107000"/>
              </a:lnSpc>
              <a:spcAft>
                <a:spcPts val="867"/>
              </a:spcAft>
            </a:pPr>
            <a:endParaRPr lang="fr-BE"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67"/>
              </a:spcAft>
            </a:pPr>
            <a:r>
              <a:rPr lang="fr-BE" sz="2000" u="sng">
                <a:latin typeface="Calibri" panose="020F0502020204030204" pitchFamily="34" charset="0"/>
                <a:ea typeface="Calibri" panose="020F0502020204030204" pitchFamily="34" charset="0"/>
                <a:cs typeface="Times New Roman" panose="02020603050405020304" pitchFamily="18" charset="0"/>
              </a:rPr>
              <a:t>A noter</a:t>
            </a:r>
            <a:r>
              <a:rPr lang="fr-BE" sz="2000">
                <a:latin typeface="Calibri" panose="020F0502020204030204" pitchFamily="34" charset="0"/>
                <a:ea typeface="Calibri" panose="020F0502020204030204" pitchFamily="34" charset="0"/>
                <a:cs typeface="Times New Roman" panose="02020603050405020304" pitchFamily="18" charset="0"/>
              </a:rPr>
              <a:t> : on ne peut refuser un reclassement !</a:t>
            </a: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49</a:t>
            </a:fld>
            <a:endParaRPr lang="fr-FR" noProof="0"/>
          </a:p>
        </p:txBody>
      </p:sp>
    </p:spTree>
    <p:extLst>
      <p:ext uri="{BB962C8B-B14F-4D97-AF65-F5344CB8AC3E}">
        <p14:creationId xmlns:p14="http://schemas.microsoft.com/office/powerpoint/2010/main" val="1334228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50</a:t>
            </a:fld>
            <a:endParaRPr lang="fr-FR" noProof="0"/>
          </a:p>
        </p:txBody>
      </p:sp>
    </p:spTree>
    <p:extLst>
      <p:ext uri="{BB962C8B-B14F-4D97-AF65-F5344CB8AC3E}">
        <p14:creationId xmlns:p14="http://schemas.microsoft.com/office/powerpoint/2010/main" val="2422754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51</a:t>
            </a:fld>
            <a:endParaRPr lang="fr-FR" noProof="0"/>
          </a:p>
        </p:txBody>
      </p:sp>
    </p:spTree>
    <p:extLst>
      <p:ext uri="{BB962C8B-B14F-4D97-AF65-F5344CB8AC3E}">
        <p14:creationId xmlns:p14="http://schemas.microsoft.com/office/powerpoint/2010/main" val="2303849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52</a:t>
            </a:fld>
            <a:endParaRPr lang="fr-FR" noProof="0"/>
          </a:p>
        </p:txBody>
      </p:sp>
    </p:spTree>
    <p:extLst>
      <p:ext uri="{BB962C8B-B14F-4D97-AF65-F5344CB8AC3E}">
        <p14:creationId xmlns:p14="http://schemas.microsoft.com/office/powerpoint/2010/main" val="28617135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a:t>* </a:t>
            </a:r>
            <a:r>
              <a:rPr lang="fr-BE" sz="2000">
                <a:latin typeface="Calibri" panose="020F0502020204030204" pitchFamily="34" charset="0"/>
                <a:ea typeface="Calibri" panose="020F0502020204030204" pitchFamily="34" charset="0"/>
                <a:cs typeface="Times New Roman" panose="02020603050405020304" pitchFamily="18" charset="0"/>
              </a:rPr>
              <a:t>L’encodage de joueurs fictifs peut provoquer un reclassement excessif par rapport au niveau réel de l’équipe.</a:t>
            </a:r>
            <a:endParaRPr lang="fr-BE"/>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53</a:t>
            </a:fld>
            <a:endParaRPr lang="fr-FR" noProof="0"/>
          </a:p>
        </p:txBody>
      </p:sp>
    </p:spTree>
    <p:extLst>
      <p:ext uri="{BB962C8B-B14F-4D97-AF65-F5344CB8AC3E}">
        <p14:creationId xmlns:p14="http://schemas.microsoft.com/office/powerpoint/2010/main" val="30809453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56</a:t>
            </a:fld>
            <a:endParaRPr lang="fr-FR" noProof="0"/>
          </a:p>
        </p:txBody>
      </p:sp>
    </p:spTree>
    <p:extLst>
      <p:ext uri="{BB962C8B-B14F-4D97-AF65-F5344CB8AC3E}">
        <p14:creationId xmlns:p14="http://schemas.microsoft.com/office/powerpoint/2010/main" val="971774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7</a:t>
            </a:fld>
            <a:endParaRPr lang="fr-FR" noProof="0"/>
          </a:p>
        </p:txBody>
      </p:sp>
    </p:spTree>
    <p:extLst>
      <p:ext uri="{BB962C8B-B14F-4D97-AF65-F5344CB8AC3E}">
        <p14:creationId xmlns:p14="http://schemas.microsoft.com/office/powerpoint/2010/main" val="2382352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2000">
                <a:solidFill>
                  <a:srgbClr val="000000"/>
                </a:solidFill>
                <a:latin typeface="Calibri" panose="020F0502020204030204" pitchFamily="34" charset="0"/>
              </a:rPr>
              <a:t>Les moyennes des indices de force sont calculées au fur et à mesure de l'établissement des séries en commençant par la division la plus élevée. </a:t>
            </a: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57</a:t>
            </a:fld>
            <a:endParaRPr lang="fr-FR" noProof="0"/>
          </a:p>
        </p:txBody>
      </p:sp>
    </p:spTree>
    <p:extLst>
      <p:ext uri="{BB962C8B-B14F-4D97-AF65-F5344CB8AC3E}">
        <p14:creationId xmlns:p14="http://schemas.microsoft.com/office/powerpoint/2010/main" val="31877174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58</a:t>
            </a:fld>
            <a:endParaRPr lang="fr-FR" noProof="0"/>
          </a:p>
        </p:txBody>
      </p:sp>
    </p:spTree>
    <p:extLst>
      <p:ext uri="{BB962C8B-B14F-4D97-AF65-F5344CB8AC3E}">
        <p14:creationId xmlns:p14="http://schemas.microsoft.com/office/powerpoint/2010/main" val="25781878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b="1" dirty="0"/>
              <a:t>Article 25 : Forfait d’un joueur/une joueuse</a:t>
            </a:r>
            <a:br>
              <a:rPr lang="fr-FR" dirty="0"/>
            </a:br>
            <a:r>
              <a:rPr lang="fr-FR" dirty="0"/>
              <a:t>1. Un joueur/Une joueuse mentionné(e) dans une composition et faisant défaut au moment où</a:t>
            </a:r>
            <a:br>
              <a:rPr lang="fr-FR" dirty="0"/>
            </a:br>
            <a:r>
              <a:rPr lang="fr-FR" dirty="0"/>
              <a:t>il/elle est appelé(e) à jouer sera déclaré(e) forfait et ne pourra être aligné(e) dans aucun autre</a:t>
            </a:r>
            <a:br>
              <a:rPr lang="fr-FR" dirty="0"/>
            </a:br>
            <a:r>
              <a:rPr lang="fr-FR" dirty="0"/>
              <a:t>match qui suit.</a:t>
            </a: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59</a:t>
            </a:fld>
            <a:endParaRPr lang="fr-FR" noProof="0"/>
          </a:p>
        </p:txBody>
      </p:sp>
    </p:spTree>
    <p:extLst>
      <p:ext uri="{BB962C8B-B14F-4D97-AF65-F5344CB8AC3E}">
        <p14:creationId xmlns:p14="http://schemas.microsoft.com/office/powerpoint/2010/main" val="33397327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60</a:t>
            </a:fld>
            <a:endParaRPr lang="fr-FR" noProof="0"/>
          </a:p>
        </p:txBody>
      </p:sp>
    </p:spTree>
    <p:extLst>
      <p:ext uri="{BB962C8B-B14F-4D97-AF65-F5344CB8AC3E}">
        <p14:creationId xmlns:p14="http://schemas.microsoft.com/office/powerpoint/2010/main" val="24338042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61</a:t>
            </a:fld>
            <a:endParaRPr lang="fr-FR" noProof="0"/>
          </a:p>
        </p:txBody>
      </p:sp>
    </p:spTree>
    <p:extLst>
      <p:ext uri="{BB962C8B-B14F-4D97-AF65-F5344CB8AC3E}">
        <p14:creationId xmlns:p14="http://schemas.microsoft.com/office/powerpoint/2010/main" val="25324532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62</a:t>
            </a:fld>
            <a:endParaRPr lang="fr-FR" noProof="0"/>
          </a:p>
        </p:txBody>
      </p:sp>
    </p:spTree>
    <p:extLst>
      <p:ext uri="{BB962C8B-B14F-4D97-AF65-F5344CB8AC3E}">
        <p14:creationId xmlns:p14="http://schemas.microsoft.com/office/powerpoint/2010/main" val="25697140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63</a:t>
            </a:fld>
            <a:endParaRPr lang="fr-FR" noProof="0"/>
          </a:p>
        </p:txBody>
      </p:sp>
    </p:spTree>
    <p:extLst>
      <p:ext uri="{BB962C8B-B14F-4D97-AF65-F5344CB8AC3E}">
        <p14:creationId xmlns:p14="http://schemas.microsoft.com/office/powerpoint/2010/main" val="16696302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5A226AB8-ACBE-42E6-92F5-667EDDCD9652}" type="slidenum">
              <a:rPr lang="fr-FR" smtClean="0"/>
              <a:t>64</a:t>
            </a:fld>
            <a:endParaRPr lang="fr-FR"/>
          </a:p>
        </p:txBody>
      </p:sp>
    </p:spTree>
    <p:extLst>
      <p:ext uri="{BB962C8B-B14F-4D97-AF65-F5344CB8AC3E}">
        <p14:creationId xmlns:p14="http://schemas.microsoft.com/office/powerpoint/2010/main" val="1918639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8</a:t>
            </a:fld>
            <a:endParaRPr lang="fr-FR" noProof="0"/>
          </a:p>
        </p:txBody>
      </p:sp>
    </p:spTree>
    <p:extLst>
      <p:ext uri="{BB962C8B-B14F-4D97-AF65-F5344CB8AC3E}">
        <p14:creationId xmlns:p14="http://schemas.microsoft.com/office/powerpoint/2010/main" val="2565699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9</a:t>
            </a:fld>
            <a:endParaRPr lang="fr-FR" noProof="0"/>
          </a:p>
        </p:txBody>
      </p:sp>
    </p:spTree>
    <p:extLst>
      <p:ext uri="{BB962C8B-B14F-4D97-AF65-F5344CB8AC3E}">
        <p14:creationId xmlns:p14="http://schemas.microsoft.com/office/powerpoint/2010/main" val="1655288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10</a:t>
            </a:fld>
            <a:endParaRPr lang="fr-FR" noProof="0"/>
          </a:p>
        </p:txBody>
      </p:sp>
    </p:spTree>
    <p:extLst>
      <p:ext uri="{BB962C8B-B14F-4D97-AF65-F5344CB8AC3E}">
        <p14:creationId xmlns:p14="http://schemas.microsoft.com/office/powerpoint/2010/main" val="3039789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rtl="0"/>
            <a:fld id="{5A226AB8-ACBE-42E6-92F5-667EDDCD9652}" type="slidenum">
              <a:rPr lang="fr-FR" noProof="0" smtClean="0"/>
              <a:t>11</a:t>
            </a:fld>
            <a:endParaRPr lang="fr-FR" noProof="0"/>
          </a:p>
        </p:txBody>
      </p:sp>
    </p:spTree>
    <p:extLst>
      <p:ext uri="{BB962C8B-B14F-4D97-AF65-F5344CB8AC3E}">
        <p14:creationId xmlns:p14="http://schemas.microsoft.com/office/powerpoint/2010/main" val="3121481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EBD421-E477-405A-91D4-9468DE9BE45B}"/>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fr-FR" noProof="0"/>
              <a:t>Modifiez le style du titre</a:t>
            </a:r>
          </a:p>
        </p:txBody>
      </p:sp>
      <p:sp>
        <p:nvSpPr>
          <p:cNvPr id="3" name="Sous-titre 2">
            <a:extLst>
              <a:ext uri="{FF2B5EF4-FFF2-40B4-BE49-F238E27FC236}">
                <a16:creationId xmlns:a16="http://schemas.microsoft.com/office/drawing/2014/main" id="{AB024F0D-0F00-4C64-975C-BD7D4FE0E36A}"/>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Modifiez le style des sous-titres du masque</a:t>
            </a:r>
          </a:p>
        </p:txBody>
      </p:sp>
      <p:sp>
        <p:nvSpPr>
          <p:cNvPr id="4" name="Espace réservé de la date 3">
            <a:extLst>
              <a:ext uri="{FF2B5EF4-FFF2-40B4-BE49-F238E27FC236}">
                <a16:creationId xmlns:a16="http://schemas.microsoft.com/office/drawing/2014/main" id="{E67D0E03-CFD6-4610-88AC-17F03CE8E193}"/>
              </a:ext>
            </a:extLst>
          </p:cNvPr>
          <p:cNvSpPr>
            <a:spLocks noGrp="1"/>
          </p:cNvSpPr>
          <p:nvPr>
            <p:ph type="dt" sz="half" idx="10"/>
          </p:nvPr>
        </p:nvSpPr>
        <p:spPr/>
        <p:txBody>
          <a:bodyPr rtlCol="0"/>
          <a:lstStyle/>
          <a:p>
            <a:pPr rtl="0"/>
            <a:fld id="{B9EA6C26-9C57-4903-AE77-E191504283DF}" type="datetime1">
              <a:rPr lang="fr-FR" noProof="0" smtClean="0"/>
              <a:t>27/06/2022</a:t>
            </a:fld>
            <a:endParaRPr lang="fr-FR" noProof="0"/>
          </a:p>
        </p:txBody>
      </p:sp>
      <p:sp>
        <p:nvSpPr>
          <p:cNvPr id="5" name="Espace réservé du pied de page 4">
            <a:extLst>
              <a:ext uri="{FF2B5EF4-FFF2-40B4-BE49-F238E27FC236}">
                <a16:creationId xmlns:a16="http://schemas.microsoft.com/office/drawing/2014/main" id="{1144536D-CBA9-4A34-85D3-481BD129E4E2}"/>
              </a:ext>
            </a:extLst>
          </p:cNvPr>
          <p:cNvSpPr>
            <a:spLocks noGrp="1"/>
          </p:cNvSpPr>
          <p:nvPr>
            <p:ph type="ftr" sz="quarter" idx="11"/>
          </p:nvPr>
        </p:nvSpPr>
        <p:spPr/>
        <p:txBody>
          <a:bodyPr rtlCol="0"/>
          <a:lstStyle/>
          <a:p>
            <a:pPr rtl="0"/>
            <a:endParaRPr lang="fr-FR" noProof="0"/>
          </a:p>
        </p:txBody>
      </p:sp>
      <p:sp>
        <p:nvSpPr>
          <p:cNvPr id="6" name="Espace réservé du numéro de diapositive 5">
            <a:extLst>
              <a:ext uri="{FF2B5EF4-FFF2-40B4-BE49-F238E27FC236}">
                <a16:creationId xmlns:a16="http://schemas.microsoft.com/office/drawing/2014/main" id="{98C1F8E3-036A-45B8-BF1F-BEF0C559E215}"/>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243774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06B1F3-61FB-4FDC-814D-EEC1C1FC370B}"/>
              </a:ext>
            </a:extLst>
          </p:cNvPr>
          <p:cNvSpPr>
            <a:spLocks noGrp="1"/>
          </p:cNvSpPr>
          <p:nvPr>
            <p:ph type="title"/>
          </p:nvPr>
        </p:nvSpPr>
        <p:spPr/>
        <p:txBody>
          <a:bodyPr rtlCol="0"/>
          <a:lstStyle/>
          <a:p>
            <a:pPr rtl="0"/>
            <a:r>
              <a:rPr lang="fr-FR" noProof="0"/>
              <a:t>Modifiez le style du titre</a:t>
            </a:r>
          </a:p>
        </p:txBody>
      </p:sp>
      <p:sp>
        <p:nvSpPr>
          <p:cNvPr id="3" name="Espace réservé du texte vertical 2">
            <a:extLst>
              <a:ext uri="{FF2B5EF4-FFF2-40B4-BE49-F238E27FC236}">
                <a16:creationId xmlns:a16="http://schemas.microsoft.com/office/drawing/2014/main" id="{D52403B0-8D7F-4489-AB72-C346C8870138}"/>
              </a:ext>
            </a:extLst>
          </p:cNvPr>
          <p:cNvSpPr>
            <a:spLocks noGrp="1"/>
          </p:cNvSpPr>
          <p:nvPr>
            <p:ph type="body" orient="vert" idx="1" hasCustomPrompt="1"/>
          </p:nvPr>
        </p:nvSpPr>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D1FC9304-E5BD-4F3E-ADB0-974FEBCDEAA7}"/>
              </a:ext>
            </a:extLst>
          </p:cNvPr>
          <p:cNvSpPr>
            <a:spLocks noGrp="1"/>
          </p:cNvSpPr>
          <p:nvPr>
            <p:ph type="dt" sz="half" idx="10"/>
          </p:nvPr>
        </p:nvSpPr>
        <p:spPr/>
        <p:txBody>
          <a:bodyPr rtlCol="0"/>
          <a:lstStyle/>
          <a:p>
            <a:pPr rtl="0"/>
            <a:fld id="{F80B6182-9DAD-43E7-A402-4D56D11CEDF5}" type="datetime1">
              <a:rPr lang="fr-FR" noProof="0" smtClean="0"/>
              <a:t>27/06/2022</a:t>
            </a:fld>
            <a:endParaRPr lang="fr-FR" noProof="0"/>
          </a:p>
        </p:txBody>
      </p:sp>
      <p:sp>
        <p:nvSpPr>
          <p:cNvPr id="5" name="Espace réservé du pied de page 4">
            <a:extLst>
              <a:ext uri="{FF2B5EF4-FFF2-40B4-BE49-F238E27FC236}">
                <a16:creationId xmlns:a16="http://schemas.microsoft.com/office/drawing/2014/main" id="{C338AD29-D9CD-42D8-9604-C47996EE99A8}"/>
              </a:ext>
            </a:extLst>
          </p:cNvPr>
          <p:cNvSpPr>
            <a:spLocks noGrp="1"/>
          </p:cNvSpPr>
          <p:nvPr>
            <p:ph type="ftr" sz="quarter" idx="11"/>
          </p:nvPr>
        </p:nvSpPr>
        <p:spPr/>
        <p:txBody>
          <a:bodyPr rtlCol="0"/>
          <a:lstStyle/>
          <a:p>
            <a:pPr rtl="0"/>
            <a:endParaRPr lang="fr-FR" noProof="0"/>
          </a:p>
        </p:txBody>
      </p:sp>
      <p:sp>
        <p:nvSpPr>
          <p:cNvPr id="6" name="Espace réservé du numéro de diapositive 5">
            <a:extLst>
              <a:ext uri="{FF2B5EF4-FFF2-40B4-BE49-F238E27FC236}">
                <a16:creationId xmlns:a16="http://schemas.microsoft.com/office/drawing/2014/main" id="{2452C394-EF43-405B-9653-70AAB9098DE0}"/>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162945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9D1E61D-2F00-41ED-8D92-7CAEB9A5A511}"/>
              </a:ext>
            </a:extLst>
          </p:cNvPr>
          <p:cNvSpPr>
            <a:spLocks noGrp="1"/>
          </p:cNvSpPr>
          <p:nvPr>
            <p:ph type="title" orient="vert"/>
          </p:nvPr>
        </p:nvSpPr>
        <p:spPr>
          <a:xfrm>
            <a:off x="8724900" y="365125"/>
            <a:ext cx="2628900" cy="5811838"/>
          </a:xfrm>
        </p:spPr>
        <p:txBody>
          <a:bodyPr vert="eaVert" rtlCol="0"/>
          <a:lstStyle/>
          <a:p>
            <a:pPr rtl="0"/>
            <a:r>
              <a:rPr lang="fr-FR" noProof="0"/>
              <a:t>Modifiez le style du titre</a:t>
            </a:r>
          </a:p>
        </p:txBody>
      </p:sp>
      <p:sp>
        <p:nvSpPr>
          <p:cNvPr id="3" name="Espace réservé du texte vertical 2">
            <a:extLst>
              <a:ext uri="{FF2B5EF4-FFF2-40B4-BE49-F238E27FC236}">
                <a16:creationId xmlns:a16="http://schemas.microsoft.com/office/drawing/2014/main" id="{54647491-5142-48CA-9664-F5082D450F38}"/>
              </a:ext>
            </a:extLst>
          </p:cNvPr>
          <p:cNvSpPr>
            <a:spLocks noGrp="1"/>
          </p:cNvSpPr>
          <p:nvPr>
            <p:ph type="body" orient="vert" idx="1" hasCustomPrompt="1"/>
          </p:nvPr>
        </p:nvSpPr>
        <p:spPr>
          <a:xfrm>
            <a:off x="838200" y="365125"/>
            <a:ext cx="7734300" cy="5811838"/>
          </a:xfrm>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D594576D-BE01-4BB5-A9F4-7DE4814E6820}"/>
              </a:ext>
            </a:extLst>
          </p:cNvPr>
          <p:cNvSpPr>
            <a:spLocks noGrp="1"/>
          </p:cNvSpPr>
          <p:nvPr>
            <p:ph type="dt" sz="half" idx="10"/>
          </p:nvPr>
        </p:nvSpPr>
        <p:spPr/>
        <p:txBody>
          <a:bodyPr rtlCol="0"/>
          <a:lstStyle/>
          <a:p>
            <a:pPr rtl="0"/>
            <a:fld id="{28300B0B-2631-4D7B-AD03-0F59FD901AE4}" type="datetime1">
              <a:rPr lang="fr-FR" noProof="0" smtClean="0"/>
              <a:t>27/06/2022</a:t>
            </a:fld>
            <a:endParaRPr lang="fr-FR" noProof="0"/>
          </a:p>
        </p:txBody>
      </p:sp>
      <p:sp>
        <p:nvSpPr>
          <p:cNvPr id="5" name="Espace réservé du pied de page 4">
            <a:extLst>
              <a:ext uri="{FF2B5EF4-FFF2-40B4-BE49-F238E27FC236}">
                <a16:creationId xmlns:a16="http://schemas.microsoft.com/office/drawing/2014/main" id="{5C10CA14-AD61-4101-9143-F7884378CAD7}"/>
              </a:ext>
            </a:extLst>
          </p:cNvPr>
          <p:cNvSpPr>
            <a:spLocks noGrp="1"/>
          </p:cNvSpPr>
          <p:nvPr>
            <p:ph type="ftr" sz="quarter" idx="11"/>
          </p:nvPr>
        </p:nvSpPr>
        <p:spPr/>
        <p:txBody>
          <a:bodyPr rtlCol="0"/>
          <a:lstStyle/>
          <a:p>
            <a:pPr rtl="0"/>
            <a:endParaRPr lang="fr-FR" noProof="0"/>
          </a:p>
        </p:txBody>
      </p:sp>
      <p:sp>
        <p:nvSpPr>
          <p:cNvPr id="6" name="Espace réservé du numéro de diapositive 5">
            <a:extLst>
              <a:ext uri="{FF2B5EF4-FFF2-40B4-BE49-F238E27FC236}">
                <a16:creationId xmlns:a16="http://schemas.microsoft.com/office/drawing/2014/main" id="{5E98B885-CFEA-4882-BBEA-C5F142089598}"/>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295166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8C47AB-DC6F-40F0-B4FB-9C0850EE0A7C}"/>
              </a:ext>
            </a:extLst>
          </p:cNvPr>
          <p:cNvSpPr>
            <a:spLocks noGrp="1"/>
          </p:cNvSpPr>
          <p:nvPr>
            <p:ph type="title"/>
          </p:nvPr>
        </p:nvSpPr>
        <p:spPr/>
        <p:txBody>
          <a:bodyPr rtlCol="0"/>
          <a:lstStyle/>
          <a:p>
            <a:pPr rtl="0"/>
            <a:r>
              <a:rPr lang="fr-FR" noProof="0"/>
              <a:t>Modifiez le style du titre</a:t>
            </a:r>
          </a:p>
        </p:txBody>
      </p:sp>
      <p:sp>
        <p:nvSpPr>
          <p:cNvPr id="3" name="Espace réservé du contenu 2">
            <a:extLst>
              <a:ext uri="{FF2B5EF4-FFF2-40B4-BE49-F238E27FC236}">
                <a16:creationId xmlns:a16="http://schemas.microsoft.com/office/drawing/2014/main" id="{AB0939C5-683A-4FDC-A8CF-5F35848AD687}"/>
              </a:ext>
            </a:extLst>
          </p:cNvPr>
          <p:cNvSpPr>
            <a:spLocks noGrp="1"/>
          </p:cNvSpPr>
          <p:nvPr>
            <p:ph idx="1" hasCustomPrompt="1"/>
          </p:nvPr>
        </p:nvSpPr>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8E1FB5F0-A7AB-4ACB-91A6-4B836F174335}"/>
              </a:ext>
            </a:extLst>
          </p:cNvPr>
          <p:cNvSpPr>
            <a:spLocks noGrp="1"/>
          </p:cNvSpPr>
          <p:nvPr>
            <p:ph type="dt" sz="half" idx="10"/>
          </p:nvPr>
        </p:nvSpPr>
        <p:spPr/>
        <p:txBody>
          <a:bodyPr rtlCol="0"/>
          <a:lstStyle/>
          <a:p>
            <a:pPr rtl="0"/>
            <a:fld id="{DB113045-75BA-49FC-B8DA-667A815F6AD8}" type="datetime1">
              <a:rPr lang="fr-FR" noProof="0" smtClean="0"/>
              <a:t>27/06/2022</a:t>
            </a:fld>
            <a:endParaRPr lang="fr-FR" noProof="0"/>
          </a:p>
        </p:txBody>
      </p:sp>
      <p:sp>
        <p:nvSpPr>
          <p:cNvPr id="5" name="Espace réservé du pied de page 4">
            <a:extLst>
              <a:ext uri="{FF2B5EF4-FFF2-40B4-BE49-F238E27FC236}">
                <a16:creationId xmlns:a16="http://schemas.microsoft.com/office/drawing/2014/main" id="{B01BCE02-CEFC-4D30-BBB0-23CE2CB5B319}"/>
              </a:ext>
            </a:extLst>
          </p:cNvPr>
          <p:cNvSpPr>
            <a:spLocks noGrp="1"/>
          </p:cNvSpPr>
          <p:nvPr>
            <p:ph type="ftr" sz="quarter" idx="11"/>
          </p:nvPr>
        </p:nvSpPr>
        <p:spPr/>
        <p:txBody>
          <a:bodyPr rtlCol="0"/>
          <a:lstStyle/>
          <a:p>
            <a:pPr rtl="0"/>
            <a:endParaRPr lang="fr-FR" noProof="0"/>
          </a:p>
        </p:txBody>
      </p:sp>
      <p:sp>
        <p:nvSpPr>
          <p:cNvPr id="6" name="Espace réservé du numéro de diapositive 5">
            <a:extLst>
              <a:ext uri="{FF2B5EF4-FFF2-40B4-BE49-F238E27FC236}">
                <a16:creationId xmlns:a16="http://schemas.microsoft.com/office/drawing/2014/main" id="{38F49760-3E16-4F16-B710-C85178E29FE7}"/>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679804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9EE07D-6026-47C0-975A-7E493011BA90}"/>
              </a:ext>
            </a:extLst>
          </p:cNvPr>
          <p:cNvSpPr>
            <a:spLocks noGrp="1"/>
          </p:cNvSpPr>
          <p:nvPr>
            <p:ph type="title"/>
          </p:nvPr>
        </p:nvSpPr>
        <p:spPr>
          <a:xfrm>
            <a:off x="831850" y="1709738"/>
            <a:ext cx="10515600" cy="2852737"/>
          </a:xfrm>
        </p:spPr>
        <p:txBody>
          <a:bodyPr rtlCol="0" anchor="b"/>
          <a:lstStyle>
            <a:lvl1pPr>
              <a:defRPr sz="6000"/>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3CC00015-2956-4E1F-B05F-214F1DE24EAC}"/>
              </a:ext>
            </a:extLst>
          </p:cNvPr>
          <p:cNvSpPr>
            <a:spLocks noGrp="1"/>
          </p:cNvSpPr>
          <p:nvPr>
            <p:ph type="body" idx="1" hasCustomPrompt="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 du masque</a:t>
            </a:r>
          </a:p>
        </p:txBody>
      </p:sp>
      <p:sp>
        <p:nvSpPr>
          <p:cNvPr id="4" name="Espace réservé de la date 3">
            <a:extLst>
              <a:ext uri="{FF2B5EF4-FFF2-40B4-BE49-F238E27FC236}">
                <a16:creationId xmlns:a16="http://schemas.microsoft.com/office/drawing/2014/main" id="{45556B43-C1CB-4618-B91B-AAAEEB4015DA}"/>
              </a:ext>
            </a:extLst>
          </p:cNvPr>
          <p:cNvSpPr>
            <a:spLocks noGrp="1"/>
          </p:cNvSpPr>
          <p:nvPr>
            <p:ph type="dt" sz="half" idx="10"/>
          </p:nvPr>
        </p:nvSpPr>
        <p:spPr/>
        <p:txBody>
          <a:bodyPr rtlCol="0"/>
          <a:lstStyle/>
          <a:p>
            <a:pPr rtl="0"/>
            <a:fld id="{546A1B2E-6693-414F-9841-5863C42F39A1}" type="datetime1">
              <a:rPr lang="fr-FR" noProof="0" smtClean="0"/>
              <a:t>27/06/2022</a:t>
            </a:fld>
            <a:endParaRPr lang="fr-FR" noProof="0"/>
          </a:p>
        </p:txBody>
      </p:sp>
      <p:sp>
        <p:nvSpPr>
          <p:cNvPr id="5" name="Espace réservé du pied de page 4">
            <a:extLst>
              <a:ext uri="{FF2B5EF4-FFF2-40B4-BE49-F238E27FC236}">
                <a16:creationId xmlns:a16="http://schemas.microsoft.com/office/drawing/2014/main" id="{C1688E39-E80F-4C18-9C2A-69886B82214A}"/>
              </a:ext>
            </a:extLst>
          </p:cNvPr>
          <p:cNvSpPr>
            <a:spLocks noGrp="1"/>
          </p:cNvSpPr>
          <p:nvPr>
            <p:ph type="ftr" sz="quarter" idx="11"/>
          </p:nvPr>
        </p:nvSpPr>
        <p:spPr/>
        <p:txBody>
          <a:bodyPr rtlCol="0"/>
          <a:lstStyle/>
          <a:p>
            <a:pPr rtl="0"/>
            <a:endParaRPr lang="fr-FR" noProof="0"/>
          </a:p>
        </p:txBody>
      </p:sp>
      <p:sp>
        <p:nvSpPr>
          <p:cNvPr id="6" name="Espace réservé du numéro de diapositive 5">
            <a:extLst>
              <a:ext uri="{FF2B5EF4-FFF2-40B4-BE49-F238E27FC236}">
                <a16:creationId xmlns:a16="http://schemas.microsoft.com/office/drawing/2014/main" id="{A24C5964-5187-4195-8EAF-85D18DC4F58C}"/>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135891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67B990-ED8C-4AAA-8241-C4881B1382A7}"/>
              </a:ext>
            </a:extLst>
          </p:cNvPr>
          <p:cNvSpPr>
            <a:spLocks noGrp="1"/>
          </p:cNvSpPr>
          <p:nvPr>
            <p:ph type="title"/>
          </p:nvPr>
        </p:nvSpPr>
        <p:spPr/>
        <p:txBody>
          <a:bodyPr rtlCol="0"/>
          <a:lstStyle/>
          <a:p>
            <a:pPr rtl="0"/>
            <a:r>
              <a:rPr lang="fr-FR" noProof="0"/>
              <a:t>Modifiez le style du titre</a:t>
            </a:r>
          </a:p>
        </p:txBody>
      </p:sp>
      <p:sp>
        <p:nvSpPr>
          <p:cNvPr id="3" name="Espace réservé du contenu 2">
            <a:extLst>
              <a:ext uri="{FF2B5EF4-FFF2-40B4-BE49-F238E27FC236}">
                <a16:creationId xmlns:a16="http://schemas.microsoft.com/office/drawing/2014/main" id="{566612F2-9E33-44D3-80E2-578C5440A7C8}"/>
              </a:ext>
            </a:extLst>
          </p:cNvPr>
          <p:cNvSpPr>
            <a:spLocks noGrp="1"/>
          </p:cNvSpPr>
          <p:nvPr>
            <p:ph sz="half" idx="1" hasCustomPrompt="1"/>
          </p:nvPr>
        </p:nvSpPr>
        <p:spPr>
          <a:xfrm>
            <a:off x="838200" y="1825625"/>
            <a:ext cx="5181600" cy="4351338"/>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a:extLst>
              <a:ext uri="{FF2B5EF4-FFF2-40B4-BE49-F238E27FC236}">
                <a16:creationId xmlns:a16="http://schemas.microsoft.com/office/drawing/2014/main" id="{9F8F7B21-660D-43B3-9151-B40C9ABCD717}"/>
              </a:ext>
            </a:extLst>
          </p:cNvPr>
          <p:cNvSpPr>
            <a:spLocks noGrp="1"/>
          </p:cNvSpPr>
          <p:nvPr>
            <p:ph sz="half" idx="2" hasCustomPrompt="1"/>
          </p:nvPr>
        </p:nvSpPr>
        <p:spPr>
          <a:xfrm>
            <a:off x="6172200" y="1825625"/>
            <a:ext cx="5181600" cy="4351338"/>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a:extLst>
              <a:ext uri="{FF2B5EF4-FFF2-40B4-BE49-F238E27FC236}">
                <a16:creationId xmlns:a16="http://schemas.microsoft.com/office/drawing/2014/main" id="{AC326A10-CB05-4418-9338-CB55A7059760}"/>
              </a:ext>
            </a:extLst>
          </p:cNvPr>
          <p:cNvSpPr>
            <a:spLocks noGrp="1"/>
          </p:cNvSpPr>
          <p:nvPr>
            <p:ph type="dt" sz="half" idx="10"/>
          </p:nvPr>
        </p:nvSpPr>
        <p:spPr/>
        <p:txBody>
          <a:bodyPr rtlCol="0"/>
          <a:lstStyle/>
          <a:p>
            <a:pPr rtl="0"/>
            <a:fld id="{EFC8C33D-8E2E-459B-AF90-253460469913}" type="datetime1">
              <a:rPr lang="fr-FR" noProof="0" smtClean="0"/>
              <a:t>27/06/2022</a:t>
            </a:fld>
            <a:endParaRPr lang="fr-FR" noProof="0"/>
          </a:p>
        </p:txBody>
      </p:sp>
      <p:sp>
        <p:nvSpPr>
          <p:cNvPr id="6" name="Espace réservé du pied de page 5">
            <a:extLst>
              <a:ext uri="{FF2B5EF4-FFF2-40B4-BE49-F238E27FC236}">
                <a16:creationId xmlns:a16="http://schemas.microsoft.com/office/drawing/2014/main" id="{06940335-9BE1-42D1-A30D-C3232BD3EE0C}"/>
              </a:ext>
            </a:extLst>
          </p:cNvPr>
          <p:cNvSpPr>
            <a:spLocks noGrp="1"/>
          </p:cNvSpPr>
          <p:nvPr>
            <p:ph type="ftr" sz="quarter" idx="11"/>
          </p:nvPr>
        </p:nvSpPr>
        <p:spPr/>
        <p:txBody>
          <a:bodyPr rtlCol="0"/>
          <a:lstStyle/>
          <a:p>
            <a:pPr rtl="0"/>
            <a:endParaRPr lang="fr-FR" noProof="0"/>
          </a:p>
        </p:txBody>
      </p:sp>
      <p:sp>
        <p:nvSpPr>
          <p:cNvPr id="7" name="Espace réservé du numéro de diapositive 6">
            <a:extLst>
              <a:ext uri="{FF2B5EF4-FFF2-40B4-BE49-F238E27FC236}">
                <a16:creationId xmlns:a16="http://schemas.microsoft.com/office/drawing/2014/main" id="{14E95C68-4307-4B03-8921-74DB104105C2}"/>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2721209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7EBEC8-AC56-429B-89C3-BB6A0E6E3B4E}"/>
              </a:ext>
            </a:extLst>
          </p:cNvPr>
          <p:cNvSpPr>
            <a:spLocks noGrp="1"/>
          </p:cNvSpPr>
          <p:nvPr>
            <p:ph type="title"/>
          </p:nvPr>
        </p:nvSpPr>
        <p:spPr>
          <a:xfrm>
            <a:off x="839788" y="365125"/>
            <a:ext cx="10515600" cy="1325563"/>
          </a:xfrm>
        </p:spPr>
        <p:txBody>
          <a:bodyPr rtlCol="0"/>
          <a:lstStyle/>
          <a:p>
            <a:pPr rtl="0"/>
            <a:r>
              <a:rPr lang="fr-FR" noProof="0"/>
              <a:t>Modifiez le style du titre</a:t>
            </a:r>
          </a:p>
        </p:txBody>
      </p:sp>
      <p:sp>
        <p:nvSpPr>
          <p:cNvPr id="3" name="Espace réservé du texte 2">
            <a:extLst>
              <a:ext uri="{FF2B5EF4-FFF2-40B4-BE49-F238E27FC236}">
                <a16:creationId xmlns:a16="http://schemas.microsoft.com/office/drawing/2014/main" id="{263866BA-F48C-4383-B119-81B349676192}"/>
              </a:ext>
            </a:extLst>
          </p:cNvPr>
          <p:cNvSpPr>
            <a:spLocks noGrp="1"/>
          </p:cNvSpPr>
          <p:nvPr>
            <p:ph type="body" idx="1" hasCustomPrompt="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a:extLst>
              <a:ext uri="{FF2B5EF4-FFF2-40B4-BE49-F238E27FC236}">
                <a16:creationId xmlns:a16="http://schemas.microsoft.com/office/drawing/2014/main" id="{5C89F967-CBBC-414E-9DC3-136707A8D352}"/>
              </a:ext>
            </a:extLst>
          </p:cNvPr>
          <p:cNvSpPr>
            <a:spLocks noGrp="1"/>
          </p:cNvSpPr>
          <p:nvPr>
            <p:ph sz="half" idx="2" hasCustomPrompt="1"/>
          </p:nvPr>
        </p:nvSpPr>
        <p:spPr>
          <a:xfrm>
            <a:off x="839788" y="2505075"/>
            <a:ext cx="5157787" cy="3684588"/>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4B905A60-FBC4-40AC-9F71-0FAD9CD7A69C}"/>
              </a:ext>
            </a:extLst>
          </p:cNvPr>
          <p:cNvSpPr>
            <a:spLocks noGrp="1"/>
          </p:cNvSpPr>
          <p:nvPr>
            <p:ph type="body" sz="quarter" idx="3" hasCustomPrompt="1"/>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6" name="Espace réservé du contenu 5">
            <a:extLst>
              <a:ext uri="{FF2B5EF4-FFF2-40B4-BE49-F238E27FC236}">
                <a16:creationId xmlns:a16="http://schemas.microsoft.com/office/drawing/2014/main" id="{F24F92BA-75D6-44F9-A1C8-BCFBF6FF6E03}"/>
              </a:ext>
            </a:extLst>
          </p:cNvPr>
          <p:cNvSpPr>
            <a:spLocks noGrp="1"/>
          </p:cNvSpPr>
          <p:nvPr>
            <p:ph sz="quarter" idx="4" hasCustomPrompt="1"/>
          </p:nvPr>
        </p:nvSpPr>
        <p:spPr>
          <a:xfrm>
            <a:off x="6172200" y="2505075"/>
            <a:ext cx="5183188" cy="3684588"/>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a:extLst>
              <a:ext uri="{FF2B5EF4-FFF2-40B4-BE49-F238E27FC236}">
                <a16:creationId xmlns:a16="http://schemas.microsoft.com/office/drawing/2014/main" id="{AE93CDDC-3537-4692-BE83-87B2A82A7040}"/>
              </a:ext>
            </a:extLst>
          </p:cNvPr>
          <p:cNvSpPr>
            <a:spLocks noGrp="1"/>
          </p:cNvSpPr>
          <p:nvPr>
            <p:ph type="dt" sz="half" idx="10"/>
          </p:nvPr>
        </p:nvSpPr>
        <p:spPr/>
        <p:txBody>
          <a:bodyPr rtlCol="0"/>
          <a:lstStyle/>
          <a:p>
            <a:pPr rtl="0"/>
            <a:fld id="{C3660CFF-974F-4B0F-8CAA-FCC0F89E7460}" type="datetime1">
              <a:rPr lang="fr-FR" noProof="0" smtClean="0"/>
              <a:t>27/06/2022</a:t>
            </a:fld>
            <a:endParaRPr lang="fr-FR" noProof="0"/>
          </a:p>
        </p:txBody>
      </p:sp>
      <p:sp>
        <p:nvSpPr>
          <p:cNvPr id="8" name="Espace réservé du pied de page 7">
            <a:extLst>
              <a:ext uri="{FF2B5EF4-FFF2-40B4-BE49-F238E27FC236}">
                <a16:creationId xmlns:a16="http://schemas.microsoft.com/office/drawing/2014/main" id="{DF37B9E1-D5EA-4054-8D92-F930B36963A4}"/>
              </a:ext>
            </a:extLst>
          </p:cNvPr>
          <p:cNvSpPr>
            <a:spLocks noGrp="1"/>
          </p:cNvSpPr>
          <p:nvPr>
            <p:ph type="ftr" sz="quarter" idx="11"/>
          </p:nvPr>
        </p:nvSpPr>
        <p:spPr/>
        <p:txBody>
          <a:bodyPr rtlCol="0"/>
          <a:lstStyle/>
          <a:p>
            <a:pPr rtl="0"/>
            <a:endParaRPr lang="fr-FR" noProof="0"/>
          </a:p>
        </p:txBody>
      </p:sp>
      <p:sp>
        <p:nvSpPr>
          <p:cNvPr id="9" name="Espace réservé du numéro de diapositive 8">
            <a:extLst>
              <a:ext uri="{FF2B5EF4-FFF2-40B4-BE49-F238E27FC236}">
                <a16:creationId xmlns:a16="http://schemas.microsoft.com/office/drawing/2014/main" id="{9898A038-7CD6-4715-9FDA-7194E6BCAA55}"/>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188703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D65FAF-B698-49B0-B197-FD64C97AFD0C}"/>
              </a:ext>
            </a:extLst>
          </p:cNvPr>
          <p:cNvSpPr>
            <a:spLocks noGrp="1"/>
          </p:cNvSpPr>
          <p:nvPr>
            <p:ph type="title"/>
          </p:nvPr>
        </p:nvSpPr>
        <p:spPr/>
        <p:txBody>
          <a:bodyPr rtlCol="0"/>
          <a:lstStyle/>
          <a:p>
            <a:pPr rtl="0"/>
            <a:r>
              <a:rPr lang="fr-FR" noProof="0"/>
              <a:t>Modifiez le style du titre</a:t>
            </a:r>
          </a:p>
        </p:txBody>
      </p:sp>
      <p:sp>
        <p:nvSpPr>
          <p:cNvPr id="3" name="Espace réservé de la date 2">
            <a:extLst>
              <a:ext uri="{FF2B5EF4-FFF2-40B4-BE49-F238E27FC236}">
                <a16:creationId xmlns:a16="http://schemas.microsoft.com/office/drawing/2014/main" id="{BD3E3F44-F1D6-40F7-9A7D-0542C4A9C58A}"/>
              </a:ext>
            </a:extLst>
          </p:cNvPr>
          <p:cNvSpPr>
            <a:spLocks noGrp="1"/>
          </p:cNvSpPr>
          <p:nvPr>
            <p:ph type="dt" sz="half" idx="10"/>
          </p:nvPr>
        </p:nvSpPr>
        <p:spPr/>
        <p:txBody>
          <a:bodyPr rtlCol="0"/>
          <a:lstStyle/>
          <a:p>
            <a:pPr rtl="0"/>
            <a:fld id="{F6160A66-7A6B-41C7-993D-06CDB82BA6E6}" type="datetime1">
              <a:rPr lang="fr-FR" noProof="0" smtClean="0"/>
              <a:t>27/06/2022</a:t>
            </a:fld>
            <a:endParaRPr lang="fr-FR" noProof="0"/>
          </a:p>
        </p:txBody>
      </p:sp>
      <p:sp>
        <p:nvSpPr>
          <p:cNvPr id="4" name="Espace réservé du pied de page 3">
            <a:extLst>
              <a:ext uri="{FF2B5EF4-FFF2-40B4-BE49-F238E27FC236}">
                <a16:creationId xmlns:a16="http://schemas.microsoft.com/office/drawing/2014/main" id="{0248CC28-3F4A-42A0-B211-4BA085ADCDBC}"/>
              </a:ext>
            </a:extLst>
          </p:cNvPr>
          <p:cNvSpPr>
            <a:spLocks noGrp="1"/>
          </p:cNvSpPr>
          <p:nvPr>
            <p:ph type="ftr" sz="quarter" idx="11"/>
          </p:nvPr>
        </p:nvSpPr>
        <p:spPr/>
        <p:txBody>
          <a:bodyPr rtlCol="0"/>
          <a:lstStyle/>
          <a:p>
            <a:pPr rtl="0"/>
            <a:endParaRPr lang="fr-FR" noProof="0"/>
          </a:p>
        </p:txBody>
      </p:sp>
      <p:sp>
        <p:nvSpPr>
          <p:cNvPr id="5" name="Espace réservé du numéro de diapositive 4">
            <a:extLst>
              <a:ext uri="{FF2B5EF4-FFF2-40B4-BE49-F238E27FC236}">
                <a16:creationId xmlns:a16="http://schemas.microsoft.com/office/drawing/2014/main" id="{BC3B6C99-6764-43D0-84AE-52C83494F61A}"/>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230576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479C79D-3B8A-4FA9-BC4A-63E3EF10AA4E}"/>
              </a:ext>
            </a:extLst>
          </p:cNvPr>
          <p:cNvSpPr>
            <a:spLocks noGrp="1"/>
          </p:cNvSpPr>
          <p:nvPr>
            <p:ph type="dt" sz="half" idx="10"/>
          </p:nvPr>
        </p:nvSpPr>
        <p:spPr/>
        <p:txBody>
          <a:bodyPr rtlCol="0"/>
          <a:lstStyle/>
          <a:p>
            <a:pPr rtl="0"/>
            <a:fld id="{ACD1239B-222F-4485-B527-6BEE956E53DB}" type="datetime1">
              <a:rPr lang="fr-FR" noProof="0" smtClean="0"/>
              <a:t>27/06/2022</a:t>
            </a:fld>
            <a:endParaRPr lang="fr-FR" noProof="0"/>
          </a:p>
        </p:txBody>
      </p:sp>
      <p:sp>
        <p:nvSpPr>
          <p:cNvPr id="3" name="Espace réservé du pied de page 2">
            <a:extLst>
              <a:ext uri="{FF2B5EF4-FFF2-40B4-BE49-F238E27FC236}">
                <a16:creationId xmlns:a16="http://schemas.microsoft.com/office/drawing/2014/main" id="{E4730E35-44DB-4FED-9E24-5BBE5D9DA834}"/>
              </a:ext>
            </a:extLst>
          </p:cNvPr>
          <p:cNvSpPr>
            <a:spLocks noGrp="1"/>
          </p:cNvSpPr>
          <p:nvPr>
            <p:ph type="ftr" sz="quarter" idx="11"/>
          </p:nvPr>
        </p:nvSpPr>
        <p:spPr/>
        <p:txBody>
          <a:bodyPr rtlCol="0"/>
          <a:lstStyle/>
          <a:p>
            <a:pPr rtl="0"/>
            <a:endParaRPr lang="fr-FR" noProof="0"/>
          </a:p>
        </p:txBody>
      </p:sp>
      <p:sp>
        <p:nvSpPr>
          <p:cNvPr id="4" name="Espace réservé du numéro de diapositive 3">
            <a:extLst>
              <a:ext uri="{FF2B5EF4-FFF2-40B4-BE49-F238E27FC236}">
                <a16:creationId xmlns:a16="http://schemas.microsoft.com/office/drawing/2014/main" id="{A1CDC42F-3337-4692-B53C-A552904877F8}"/>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105842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907D58-952D-44D7-9911-60544C9F5392}"/>
              </a:ext>
            </a:extLst>
          </p:cNvPr>
          <p:cNvSpPr>
            <a:spLocks noGrp="1"/>
          </p:cNvSpPr>
          <p:nvPr>
            <p:ph type="title"/>
          </p:nvPr>
        </p:nvSpPr>
        <p:spPr>
          <a:xfrm>
            <a:off x="839788" y="457200"/>
            <a:ext cx="3932237" cy="1600200"/>
          </a:xfrm>
        </p:spPr>
        <p:txBody>
          <a:bodyPr rtlCol="0" anchor="b"/>
          <a:lstStyle>
            <a:lvl1pPr>
              <a:defRPr sz="32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305BC150-9914-4A82-84CF-B3708B97573A}"/>
              </a:ext>
            </a:extLst>
          </p:cNvPr>
          <p:cNvSpPr>
            <a:spLocks noGrp="1"/>
          </p:cNvSpPr>
          <p:nvPr>
            <p:ph idx="1" hasCustomPrompt="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a:extLst>
              <a:ext uri="{FF2B5EF4-FFF2-40B4-BE49-F238E27FC236}">
                <a16:creationId xmlns:a16="http://schemas.microsoft.com/office/drawing/2014/main" id="{144A7C02-9C7E-401F-BABE-D3028FF18CED}"/>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 du masque</a:t>
            </a:r>
          </a:p>
        </p:txBody>
      </p:sp>
      <p:sp>
        <p:nvSpPr>
          <p:cNvPr id="5" name="Espace réservé de la date 4">
            <a:extLst>
              <a:ext uri="{FF2B5EF4-FFF2-40B4-BE49-F238E27FC236}">
                <a16:creationId xmlns:a16="http://schemas.microsoft.com/office/drawing/2014/main" id="{5ED6080A-4623-4F4C-B5BF-7E9E7531FA72}"/>
              </a:ext>
            </a:extLst>
          </p:cNvPr>
          <p:cNvSpPr>
            <a:spLocks noGrp="1"/>
          </p:cNvSpPr>
          <p:nvPr>
            <p:ph type="dt" sz="half" idx="10"/>
          </p:nvPr>
        </p:nvSpPr>
        <p:spPr/>
        <p:txBody>
          <a:bodyPr rtlCol="0"/>
          <a:lstStyle/>
          <a:p>
            <a:pPr rtl="0"/>
            <a:fld id="{BF4DDADA-8413-40DC-8839-95ED535A6D2F}" type="datetime1">
              <a:rPr lang="fr-FR" noProof="0" smtClean="0"/>
              <a:t>27/06/2022</a:t>
            </a:fld>
            <a:endParaRPr lang="fr-FR" noProof="0"/>
          </a:p>
        </p:txBody>
      </p:sp>
      <p:sp>
        <p:nvSpPr>
          <p:cNvPr id="6" name="Espace réservé du pied de page 5">
            <a:extLst>
              <a:ext uri="{FF2B5EF4-FFF2-40B4-BE49-F238E27FC236}">
                <a16:creationId xmlns:a16="http://schemas.microsoft.com/office/drawing/2014/main" id="{319B1D15-0BD5-4F6E-A265-BD1F2F3613FA}"/>
              </a:ext>
            </a:extLst>
          </p:cNvPr>
          <p:cNvSpPr>
            <a:spLocks noGrp="1"/>
          </p:cNvSpPr>
          <p:nvPr>
            <p:ph type="ftr" sz="quarter" idx="11"/>
          </p:nvPr>
        </p:nvSpPr>
        <p:spPr/>
        <p:txBody>
          <a:bodyPr rtlCol="0"/>
          <a:lstStyle/>
          <a:p>
            <a:pPr rtl="0"/>
            <a:endParaRPr lang="fr-FR" noProof="0"/>
          </a:p>
        </p:txBody>
      </p:sp>
      <p:sp>
        <p:nvSpPr>
          <p:cNvPr id="7" name="Espace réservé du numéro de diapositive 6">
            <a:extLst>
              <a:ext uri="{FF2B5EF4-FFF2-40B4-BE49-F238E27FC236}">
                <a16:creationId xmlns:a16="http://schemas.microsoft.com/office/drawing/2014/main" id="{5FF764D4-AA29-4DF8-A501-E2B904E9CC31}"/>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347885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14D526-F53C-446D-8D7C-8A73C2A6AB0F}"/>
              </a:ext>
            </a:extLst>
          </p:cNvPr>
          <p:cNvSpPr>
            <a:spLocks noGrp="1"/>
          </p:cNvSpPr>
          <p:nvPr>
            <p:ph type="title"/>
          </p:nvPr>
        </p:nvSpPr>
        <p:spPr>
          <a:xfrm>
            <a:off x="839788" y="457200"/>
            <a:ext cx="3932237" cy="1600200"/>
          </a:xfrm>
        </p:spPr>
        <p:txBody>
          <a:bodyPr rtlCol="0" anchor="b"/>
          <a:lstStyle>
            <a:lvl1pPr>
              <a:defRPr sz="3200"/>
            </a:lvl1pPr>
          </a:lstStyle>
          <a:p>
            <a:pPr rtl="0"/>
            <a:r>
              <a:rPr lang="fr-FR" noProof="0"/>
              <a:t>Modifiez le style du titre</a:t>
            </a:r>
          </a:p>
        </p:txBody>
      </p:sp>
      <p:sp>
        <p:nvSpPr>
          <p:cNvPr id="3" name="Espace réservé d’image 2">
            <a:extLst>
              <a:ext uri="{FF2B5EF4-FFF2-40B4-BE49-F238E27FC236}">
                <a16:creationId xmlns:a16="http://schemas.microsoft.com/office/drawing/2014/main" id="{7341CC3D-D32B-4629-85B8-E779A41050BA}"/>
              </a:ext>
            </a:extLst>
          </p:cNvPr>
          <p:cNvSpPr>
            <a:spLocks noGrp="1"/>
          </p:cNvSpPr>
          <p:nvPr>
            <p:ph type="pic" idx="1" hasCustomPrompt="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a:extLst>
              <a:ext uri="{FF2B5EF4-FFF2-40B4-BE49-F238E27FC236}">
                <a16:creationId xmlns:a16="http://schemas.microsoft.com/office/drawing/2014/main" id="{A0517242-BF08-4A5E-ABD7-483896CAE987}"/>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 du masque</a:t>
            </a:r>
          </a:p>
        </p:txBody>
      </p:sp>
      <p:sp>
        <p:nvSpPr>
          <p:cNvPr id="5" name="Espace réservé de la date 4">
            <a:extLst>
              <a:ext uri="{FF2B5EF4-FFF2-40B4-BE49-F238E27FC236}">
                <a16:creationId xmlns:a16="http://schemas.microsoft.com/office/drawing/2014/main" id="{30B2B8E4-DF23-4701-B28A-B9E5700B31BD}"/>
              </a:ext>
            </a:extLst>
          </p:cNvPr>
          <p:cNvSpPr>
            <a:spLocks noGrp="1"/>
          </p:cNvSpPr>
          <p:nvPr>
            <p:ph type="dt" sz="half" idx="10"/>
          </p:nvPr>
        </p:nvSpPr>
        <p:spPr/>
        <p:txBody>
          <a:bodyPr rtlCol="0"/>
          <a:lstStyle/>
          <a:p>
            <a:pPr rtl="0"/>
            <a:fld id="{4965ADD9-85E7-452B-96B0-2A14879D53CE}" type="datetime1">
              <a:rPr lang="fr-FR" noProof="0" smtClean="0"/>
              <a:t>27/06/2022</a:t>
            </a:fld>
            <a:endParaRPr lang="fr-FR" noProof="0"/>
          </a:p>
        </p:txBody>
      </p:sp>
      <p:sp>
        <p:nvSpPr>
          <p:cNvPr id="6" name="Espace réservé du pied de page 5">
            <a:extLst>
              <a:ext uri="{FF2B5EF4-FFF2-40B4-BE49-F238E27FC236}">
                <a16:creationId xmlns:a16="http://schemas.microsoft.com/office/drawing/2014/main" id="{546DE909-4588-4CF5-B2FA-B76312433413}"/>
              </a:ext>
            </a:extLst>
          </p:cNvPr>
          <p:cNvSpPr>
            <a:spLocks noGrp="1"/>
          </p:cNvSpPr>
          <p:nvPr>
            <p:ph type="ftr" sz="quarter" idx="11"/>
          </p:nvPr>
        </p:nvSpPr>
        <p:spPr/>
        <p:txBody>
          <a:bodyPr rtlCol="0"/>
          <a:lstStyle/>
          <a:p>
            <a:pPr rtl="0"/>
            <a:endParaRPr lang="fr-FR" noProof="0"/>
          </a:p>
        </p:txBody>
      </p:sp>
      <p:sp>
        <p:nvSpPr>
          <p:cNvPr id="7" name="Espace réservé du numéro de diapositive 6">
            <a:extLst>
              <a:ext uri="{FF2B5EF4-FFF2-40B4-BE49-F238E27FC236}">
                <a16:creationId xmlns:a16="http://schemas.microsoft.com/office/drawing/2014/main" id="{69EA005E-65C2-4007-815C-52F23809FC2F}"/>
              </a:ext>
            </a:extLst>
          </p:cNvPr>
          <p:cNvSpPr>
            <a:spLocks noGrp="1"/>
          </p:cNvSpPr>
          <p:nvPr>
            <p:ph type="sldNum" sz="quarter" idx="12"/>
          </p:nvPr>
        </p:nvSpPr>
        <p:spPr/>
        <p:txBody>
          <a:bodyPr rtlCol="0"/>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1550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hingle">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8373118-F27D-412D-B19A-2DB8C8101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a:extLst>
              <a:ext uri="{FF2B5EF4-FFF2-40B4-BE49-F238E27FC236}">
                <a16:creationId xmlns:a16="http://schemas.microsoft.com/office/drawing/2014/main" id="{1B537CCC-B536-48B0-B893-63FFC2EBD3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65CE552F-73E7-48CE-AAB3-E947C535D5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957F48F1-947C-498B-A912-2C1742B9B076}" type="datetime1">
              <a:rPr lang="fr-FR" noProof="0" smtClean="0"/>
              <a:t>27/06/2022</a:t>
            </a:fld>
            <a:endParaRPr lang="fr-FR" noProof="0"/>
          </a:p>
        </p:txBody>
      </p:sp>
      <p:sp>
        <p:nvSpPr>
          <p:cNvPr id="5" name="Espace réservé du pied de page 4">
            <a:extLst>
              <a:ext uri="{FF2B5EF4-FFF2-40B4-BE49-F238E27FC236}">
                <a16:creationId xmlns:a16="http://schemas.microsoft.com/office/drawing/2014/main" id="{46E40B4F-2015-4E9F-BCB3-E0BFA4AF9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fr-FR" noProof="0"/>
          </a:p>
        </p:txBody>
      </p:sp>
      <p:sp>
        <p:nvSpPr>
          <p:cNvPr id="6" name="Espace réservé du numéro de diapositive 5">
            <a:extLst>
              <a:ext uri="{FF2B5EF4-FFF2-40B4-BE49-F238E27FC236}">
                <a16:creationId xmlns:a16="http://schemas.microsoft.com/office/drawing/2014/main" id="{DB610C3C-BBD3-4864-98E4-5D7B08A627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243268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10.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lfbb.be/use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lfbb.be/page/formations-arbitrales"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5AE457D-0397-41A5-A1CF-4C80622841D7}"/>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5441" b="4308"/>
          <a:stretch/>
        </p:blipFill>
        <p:spPr>
          <a:xfrm>
            <a:off x="292100" y="323850"/>
            <a:ext cx="11607800" cy="6210300"/>
          </a:xfrm>
          <a:prstGeom prst="rect">
            <a:avLst/>
          </a:prstGeom>
        </p:spPr>
      </p:pic>
      <p:sp>
        <p:nvSpPr>
          <p:cNvPr id="6" name="Rectangle 5">
            <a:extLst>
              <a:ext uri="{FF2B5EF4-FFF2-40B4-BE49-F238E27FC236}">
                <a16:creationId xmlns:a16="http://schemas.microsoft.com/office/drawing/2014/main" id="{3016AF48-2AA8-4B78-82AB-CE8B9E71F21F}"/>
              </a:ext>
              <a:ext uri="{C183D7F6-B498-43B3-948B-1728B52AA6E4}">
                <adec:decorative xmlns:adec="http://schemas.microsoft.com/office/drawing/2017/decorative" val="1"/>
              </a:ext>
            </a:extLst>
          </p:cNvPr>
          <p:cNvSpPr/>
          <p:nvPr/>
        </p:nvSpPr>
        <p:spPr>
          <a:xfrm>
            <a:off x="0" y="1981986"/>
            <a:ext cx="7023100" cy="2279650"/>
          </a:xfrm>
          <a:prstGeom prst="rect">
            <a:avLst/>
          </a:prstGeom>
          <a:solidFill>
            <a:srgbClr val="CD004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8" name="Zone de texte 7">
            <a:extLst>
              <a:ext uri="{FF2B5EF4-FFF2-40B4-BE49-F238E27FC236}">
                <a16:creationId xmlns:a16="http://schemas.microsoft.com/office/drawing/2014/main" id="{3DC4CCBA-12AD-4433-A381-A03661E3D927}"/>
              </a:ext>
            </a:extLst>
          </p:cNvPr>
          <p:cNvSpPr txBox="1"/>
          <p:nvPr/>
        </p:nvSpPr>
        <p:spPr>
          <a:xfrm>
            <a:off x="554981" y="1952260"/>
            <a:ext cx="6013188" cy="2339102"/>
          </a:xfrm>
          <a:prstGeom prst="rect">
            <a:avLst/>
          </a:prstGeom>
          <a:noFill/>
        </p:spPr>
        <p:txBody>
          <a:bodyPr wrap="square" lIns="0" tIns="0" rIns="0" bIns="0" rtlCol="0" anchor="ctr">
            <a:spAutoFit/>
          </a:bodyPr>
          <a:lstStyle/>
          <a:p>
            <a:pPr rtl="0"/>
            <a:r>
              <a:rPr lang="fr-FR" sz="6000" b="1" dirty="0">
                <a:solidFill>
                  <a:schemeClr val="bg1"/>
                </a:solidFill>
                <a:latin typeface="+mj-lt"/>
              </a:rPr>
              <a:t>Interclubs</a:t>
            </a:r>
          </a:p>
          <a:p>
            <a:pPr rtl="0"/>
            <a:r>
              <a:rPr lang="fr-FR" sz="6000" b="1" dirty="0">
                <a:solidFill>
                  <a:schemeClr val="bg1"/>
                </a:solidFill>
                <a:latin typeface="+mj-lt"/>
              </a:rPr>
              <a:t>2022-2023</a:t>
            </a:r>
          </a:p>
          <a:p>
            <a:pPr rtl="0"/>
            <a:r>
              <a:rPr lang="fr-FR" sz="3200" b="1" dirty="0">
                <a:solidFill>
                  <a:schemeClr val="bg1"/>
                </a:solidFill>
                <a:latin typeface="+mj-lt"/>
              </a:rPr>
              <a:t>Webinaire du 22/06/2022</a:t>
            </a:r>
            <a:endParaRPr lang="fr-FR" sz="6600" dirty="0">
              <a:solidFill>
                <a:schemeClr val="bg1"/>
              </a:solidFill>
              <a:latin typeface="+mj-lt"/>
            </a:endParaRPr>
          </a:p>
        </p:txBody>
      </p:sp>
      <p:sp>
        <p:nvSpPr>
          <p:cNvPr id="9" name="Zone de texte 8">
            <a:extLst>
              <a:ext uri="{FF2B5EF4-FFF2-40B4-BE49-F238E27FC236}">
                <a16:creationId xmlns:a16="http://schemas.microsoft.com/office/drawing/2014/main" id="{7EAEBA89-B616-43ED-A91E-61105E1C9DD6}"/>
              </a:ext>
            </a:extLst>
          </p:cNvPr>
          <p:cNvSpPr txBox="1"/>
          <p:nvPr/>
        </p:nvSpPr>
        <p:spPr>
          <a:xfrm>
            <a:off x="781507" y="5938885"/>
            <a:ext cx="5786662" cy="430887"/>
          </a:xfrm>
          <a:prstGeom prst="rect">
            <a:avLst/>
          </a:prstGeom>
          <a:noFill/>
        </p:spPr>
        <p:txBody>
          <a:bodyPr wrap="square" lIns="0" tIns="0" rIns="0" bIns="0" rtlCol="0">
            <a:spAutoFit/>
          </a:bodyPr>
          <a:lstStyle/>
          <a:p>
            <a:pPr rtl="0"/>
            <a:r>
              <a:rPr lang="fr-FR" sz="1600" b="1">
                <a:solidFill>
                  <a:schemeClr val="bg1"/>
                </a:solidFill>
                <a:latin typeface="Montserrat" panose="00000500000000000000" pitchFamily="2" charset="0"/>
              </a:rPr>
              <a:t>LIGUE FRANCOPHONE BELGE DE BADMINTON ASBL</a:t>
            </a:r>
          </a:p>
          <a:p>
            <a:pPr rtl="0"/>
            <a:r>
              <a:rPr lang="fr-FR" sz="1200">
                <a:solidFill>
                  <a:schemeClr val="bg1"/>
                </a:solidFill>
                <a:latin typeface="Montserrat" panose="00000500000000000000" pitchFamily="2" charset="0"/>
              </a:rPr>
              <a:t>Le badminton, partout et pour tous !</a:t>
            </a:r>
          </a:p>
        </p:txBody>
      </p:sp>
      <p:sp>
        <p:nvSpPr>
          <p:cNvPr id="2" name="Titre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fr-FR"/>
              <a:t>Diapositive de tableau de bord 1</a:t>
            </a:r>
          </a:p>
        </p:txBody>
      </p:sp>
      <p:pic>
        <p:nvPicPr>
          <p:cNvPr id="4" name="Image 3">
            <a:extLst>
              <a:ext uri="{FF2B5EF4-FFF2-40B4-BE49-F238E27FC236}">
                <a16:creationId xmlns:a16="http://schemas.microsoft.com/office/drawing/2014/main" id="{420E0059-FAEA-486C-B311-2C30023A2B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0493" y="5469772"/>
            <a:ext cx="900000" cy="900000"/>
          </a:xfrm>
          <a:prstGeom prst="rect">
            <a:avLst/>
          </a:prstGeom>
        </p:spPr>
      </p:pic>
    </p:spTree>
    <p:extLst>
      <p:ext uri="{BB962C8B-B14F-4D97-AF65-F5344CB8AC3E}">
        <p14:creationId xmlns:p14="http://schemas.microsoft.com/office/powerpoint/2010/main" val="362364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Timing</a:t>
            </a:r>
            <a:endParaRPr lang="fr-BE" sz="3200">
              <a:solidFill>
                <a:srgbClr val="0F2D40"/>
              </a:solidFill>
              <a:latin typeface="Montserrat" panose="00000500000000000000" pitchFamily="2" charset="0"/>
            </a:endParaRPr>
          </a:p>
        </p:txBody>
      </p:sp>
      <p:sp>
        <p:nvSpPr>
          <p:cNvPr id="10" name="Rectangle 9" descr="Enseignant">
            <a:extLst>
              <a:ext uri="{FF2B5EF4-FFF2-40B4-BE49-F238E27FC236}">
                <a16:creationId xmlns:a16="http://schemas.microsoft.com/office/drawing/2014/main" id="{B818FA6B-3DC5-4623-A5B4-2B3E9BB487D7}"/>
              </a:ext>
            </a:extLst>
          </p:cNvPr>
          <p:cNvSpPr/>
          <p:nvPr/>
        </p:nvSpPr>
        <p:spPr>
          <a:xfrm>
            <a:off x="1474362" y="2038928"/>
            <a:ext cx="1485526" cy="148552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1" name="Groupe 10">
            <a:extLst>
              <a:ext uri="{FF2B5EF4-FFF2-40B4-BE49-F238E27FC236}">
                <a16:creationId xmlns:a16="http://schemas.microsoft.com/office/drawing/2014/main" id="{3538E76C-834B-4D54-B408-00B11238EB17}"/>
              </a:ext>
            </a:extLst>
          </p:cNvPr>
          <p:cNvGrpSpPr/>
          <p:nvPr/>
        </p:nvGrpSpPr>
        <p:grpSpPr>
          <a:xfrm>
            <a:off x="566541" y="3941571"/>
            <a:ext cx="3878874" cy="877500"/>
            <a:chOff x="174284" y="2688240"/>
            <a:chExt cx="3301169" cy="877500"/>
          </a:xfrm>
        </p:grpSpPr>
        <p:sp>
          <p:nvSpPr>
            <p:cNvPr id="22" name="Rectangle 21">
              <a:extLst>
                <a:ext uri="{FF2B5EF4-FFF2-40B4-BE49-F238E27FC236}">
                  <a16:creationId xmlns:a16="http://schemas.microsoft.com/office/drawing/2014/main" id="{F63B811E-D598-4E09-8B74-771A5DB0B433}"/>
                </a:ext>
              </a:extLst>
            </p:cNvPr>
            <p:cNvSpPr/>
            <p:nvPr/>
          </p:nvSpPr>
          <p:spPr>
            <a:xfrm>
              <a:off x="174284"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ZoneTexte 22">
              <a:extLst>
                <a:ext uri="{FF2B5EF4-FFF2-40B4-BE49-F238E27FC236}">
                  <a16:creationId xmlns:a16="http://schemas.microsoft.com/office/drawing/2014/main" id="{864B667A-0ACE-4B56-87FB-9A96185AE7AF}"/>
                </a:ext>
              </a:extLst>
            </p:cNvPr>
            <p:cNvSpPr txBox="1"/>
            <p:nvPr/>
          </p:nvSpPr>
          <p:spPr>
            <a:xfrm>
              <a:off x="174284" y="2688240"/>
              <a:ext cx="3301169"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fr-BE" sz="2800" kern="1200">
                  <a:solidFill>
                    <a:srgbClr val="0F2D40"/>
                  </a:solidFill>
                  <a:latin typeface="Montserrat" panose="00000500000000000000" pitchFamily="2" charset="0"/>
                </a:rPr>
                <a:t>Introduction + Présentations</a:t>
              </a:r>
              <a:endParaRPr lang="en-US" sz="2800" kern="1200">
                <a:solidFill>
                  <a:srgbClr val="0F2D40"/>
                </a:solidFill>
                <a:latin typeface="Montserrat" panose="00000500000000000000" pitchFamily="2" charset="0"/>
              </a:endParaRPr>
            </a:p>
          </p:txBody>
        </p:sp>
      </p:grpSp>
      <p:sp>
        <p:nvSpPr>
          <p:cNvPr id="14" name="Rectangle 13" descr="Coche">
            <a:extLst>
              <a:ext uri="{FF2B5EF4-FFF2-40B4-BE49-F238E27FC236}">
                <a16:creationId xmlns:a16="http://schemas.microsoft.com/office/drawing/2014/main" id="{1C2DEFBD-493E-4B53-A37D-A5E43425EF8C}"/>
              </a:ext>
            </a:extLst>
          </p:cNvPr>
          <p:cNvSpPr/>
          <p:nvPr/>
        </p:nvSpPr>
        <p:spPr>
          <a:xfrm>
            <a:off x="5353237" y="2038928"/>
            <a:ext cx="1485526" cy="148552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fr-BE"/>
          </a:p>
        </p:txBody>
      </p:sp>
      <p:grpSp>
        <p:nvGrpSpPr>
          <p:cNvPr id="15" name="Groupe 14">
            <a:extLst>
              <a:ext uri="{FF2B5EF4-FFF2-40B4-BE49-F238E27FC236}">
                <a16:creationId xmlns:a16="http://schemas.microsoft.com/office/drawing/2014/main" id="{00193C97-262B-4686-A433-0664AD78C6C9}"/>
              </a:ext>
            </a:extLst>
          </p:cNvPr>
          <p:cNvGrpSpPr/>
          <p:nvPr/>
        </p:nvGrpSpPr>
        <p:grpSpPr>
          <a:xfrm>
            <a:off x="4445415" y="3941571"/>
            <a:ext cx="3301169" cy="877500"/>
            <a:chOff x="4053158" y="2688240"/>
            <a:chExt cx="3301169" cy="877500"/>
          </a:xfrm>
        </p:grpSpPr>
        <p:sp>
          <p:nvSpPr>
            <p:cNvPr id="20" name="Rectangle 19">
              <a:extLst>
                <a:ext uri="{FF2B5EF4-FFF2-40B4-BE49-F238E27FC236}">
                  <a16:creationId xmlns:a16="http://schemas.microsoft.com/office/drawing/2014/main" id="{FC49C634-D349-47A4-B75E-EAB9E778AC04}"/>
                </a:ext>
              </a:extLst>
            </p:cNvPr>
            <p:cNvSpPr/>
            <p:nvPr/>
          </p:nvSpPr>
          <p:spPr>
            <a:xfrm>
              <a:off x="4053158"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ZoneTexte 20">
              <a:extLst>
                <a:ext uri="{FF2B5EF4-FFF2-40B4-BE49-F238E27FC236}">
                  <a16:creationId xmlns:a16="http://schemas.microsoft.com/office/drawing/2014/main" id="{2C06917E-009B-4AE6-96CD-56DF6DDE75F8}"/>
                </a:ext>
              </a:extLst>
            </p:cNvPr>
            <p:cNvSpPr txBox="1"/>
            <p:nvPr/>
          </p:nvSpPr>
          <p:spPr>
            <a:xfrm>
              <a:off x="4053158" y="2688240"/>
              <a:ext cx="3301169"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fr-BE" sz="2800" kern="1200" dirty="0">
                  <a:solidFill>
                    <a:srgbClr val="0F2D40"/>
                  </a:solidFill>
                  <a:latin typeface="Montserrat" panose="00000500000000000000" pitchFamily="2" charset="0"/>
                </a:rPr>
                <a:t>Explications</a:t>
              </a:r>
              <a:endParaRPr lang="en-US" sz="2800" kern="1200" dirty="0">
                <a:solidFill>
                  <a:srgbClr val="0F2D40"/>
                </a:solidFill>
                <a:latin typeface="Montserrat" panose="00000500000000000000" pitchFamily="2" charset="0"/>
              </a:endParaRPr>
            </a:p>
          </p:txBody>
        </p:sp>
      </p:grpSp>
      <p:sp>
        <p:nvSpPr>
          <p:cNvPr id="16" name="Rectangle 15" descr="Chat">
            <a:extLst>
              <a:ext uri="{FF2B5EF4-FFF2-40B4-BE49-F238E27FC236}">
                <a16:creationId xmlns:a16="http://schemas.microsoft.com/office/drawing/2014/main" id="{DD0F41E5-97E0-4300-B23C-1F1B40A1AC62}"/>
              </a:ext>
            </a:extLst>
          </p:cNvPr>
          <p:cNvSpPr/>
          <p:nvPr/>
        </p:nvSpPr>
        <p:spPr>
          <a:xfrm>
            <a:off x="9232111" y="2038928"/>
            <a:ext cx="1485526" cy="148552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7" name="Groupe 16">
            <a:extLst>
              <a:ext uri="{FF2B5EF4-FFF2-40B4-BE49-F238E27FC236}">
                <a16:creationId xmlns:a16="http://schemas.microsoft.com/office/drawing/2014/main" id="{B74317D8-68A9-450E-83B1-9818B0E94D4E}"/>
              </a:ext>
            </a:extLst>
          </p:cNvPr>
          <p:cNvGrpSpPr/>
          <p:nvPr/>
        </p:nvGrpSpPr>
        <p:grpSpPr>
          <a:xfrm>
            <a:off x="8046720" y="3941571"/>
            <a:ext cx="3812345" cy="877500"/>
            <a:chOff x="7932033" y="2688240"/>
            <a:chExt cx="3534775" cy="877500"/>
          </a:xfrm>
        </p:grpSpPr>
        <p:sp>
          <p:nvSpPr>
            <p:cNvPr id="18" name="Rectangle 17">
              <a:extLst>
                <a:ext uri="{FF2B5EF4-FFF2-40B4-BE49-F238E27FC236}">
                  <a16:creationId xmlns:a16="http://schemas.microsoft.com/office/drawing/2014/main" id="{CC7E3A37-B7FA-40C1-B1B9-B633A9955C31}"/>
                </a:ext>
              </a:extLst>
            </p:cNvPr>
            <p:cNvSpPr/>
            <p:nvPr/>
          </p:nvSpPr>
          <p:spPr>
            <a:xfrm>
              <a:off x="7932033"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ZoneTexte 18">
              <a:extLst>
                <a:ext uri="{FF2B5EF4-FFF2-40B4-BE49-F238E27FC236}">
                  <a16:creationId xmlns:a16="http://schemas.microsoft.com/office/drawing/2014/main" id="{A6396008-CFDE-43AD-9A77-7C2AE9FDCBDD}"/>
                </a:ext>
              </a:extLst>
            </p:cNvPr>
            <p:cNvSpPr txBox="1"/>
            <p:nvPr/>
          </p:nvSpPr>
          <p:spPr>
            <a:xfrm>
              <a:off x="7932033" y="2688240"/>
              <a:ext cx="3534775"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fr-BE" sz="3600" b="1" kern="1200" dirty="0">
                  <a:solidFill>
                    <a:srgbClr val="0F2D40"/>
                  </a:solidFill>
                  <a:latin typeface="Montserrat" panose="00000500000000000000" pitchFamily="2" charset="0"/>
                </a:rPr>
                <a:t>Questions</a:t>
              </a:r>
            </a:p>
            <a:p>
              <a:pPr marL="0" lvl="0" indent="0" algn="ctr" defTabSz="1377950">
                <a:lnSpc>
                  <a:spcPct val="100000"/>
                </a:lnSpc>
                <a:spcBef>
                  <a:spcPct val="0"/>
                </a:spcBef>
                <a:spcAft>
                  <a:spcPct val="35000"/>
                </a:spcAft>
                <a:buNone/>
              </a:pPr>
              <a:r>
                <a:rPr lang="fr-BE" sz="3600" b="1" kern="1200" dirty="0">
                  <a:solidFill>
                    <a:srgbClr val="0F2D40"/>
                  </a:solidFill>
                  <a:latin typeface="Montserrat" panose="00000500000000000000" pitchFamily="2" charset="0"/>
                </a:rPr>
                <a:t>Réponses</a:t>
              </a:r>
            </a:p>
            <a:p>
              <a:pPr marL="0" lvl="0" indent="0" algn="ctr" defTabSz="1377950">
                <a:lnSpc>
                  <a:spcPct val="100000"/>
                </a:lnSpc>
                <a:spcBef>
                  <a:spcPct val="0"/>
                </a:spcBef>
                <a:spcAft>
                  <a:spcPct val="35000"/>
                </a:spcAft>
                <a:buNone/>
              </a:pPr>
              <a:r>
                <a:rPr lang="fr-BE" sz="3600" b="1" dirty="0">
                  <a:solidFill>
                    <a:srgbClr val="0F2D40"/>
                  </a:solidFill>
                  <a:latin typeface="Montserrat" panose="00000500000000000000" pitchFamily="2" charset="0"/>
                </a:rPr>
                <a:t>IC loisirs</a:t>
              </a:r>
              <a:endParaRPr lang="en-US" sz="3600" b="1" kern="1200" dirty="0">
                <a:solidFill>
                  <a:srgbClr val="0F2D40"/>
                </a:solidFill>
                <a:latin typeface="Montserrat" panose="00000500000000000000" pitchFamily="2" charset="0"/>
              </a:endParaRPr>
            </a:p>
          </p:txBody>
        </p:sp>
      </p:grpSp>
    </p:spTree>
    <p:extLst>
      <p:ext uri="{BB962C8B-B14F-4D97-AF65-F5344CB8AC3E}">
        <p14:creationId xmlns:p14="http://schemas.microsoft.com/office/powerpoint/2010/main" val="1392104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11</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Questions/Réponses</a:t>
            </a:r>
            <a:br>
              <a:rPr lang="fr-BE" sz="3200" b="1" dirty="0">
                <a:solidFill>
                  <a:srgbClr val="0F2D40"/>
                </a:solidFill>
                <a:latin typeface="Montserrat" panose="00000500000000000000" pitchFamily="2" charset="0"/>
              </a:rPr>
            </a:br>
            <a:r>
              <a:rPr lang="fr-BE" sz="2400" dirty="0">
                <a:solidFill>
                  <a:srgbClr val="0F2D40"/>
                </a:solidFill>
                <a:latin typeface="Montserrat" panose="00000500000000000000" pitchFamily="2" charset="0"/>
              </a:rPr>
              <a:t>(1)</a:t>
            </a: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fontScale="92500" lnSpcReduction="10000"/>
          </a:bodyPr>
          <a:lstStyle/>
          <a:p>
            <a:pPr>
              <a:spcBef>
                <a:spcPts val="1200"/>
              </a:spcBef>
              <a:spcAft>
                <a:spcPts val="1200"/>
              </a:spcAft>
            </a:pPr>
            <a:r>
              <a:rPr lang="fr-FR" dirty="0">
                <a:solidFill>
                  <a:srgbClr val="0F2D40"/>
                </a:solidFill>
                <a:latin typeface="Montserrat" panose="00000500000000000000" pitchFamily="2" charset="0"/>
              </a:rPr>
              <a:t>Un même joueur peut-il jouer pour plusieurs équipes d’une même division ?</a:t>
            </a:r>
          </a:p>
          <a:p>
            <a:pPr marL="0" indent="0">
              <a:spcBef>
                <a:spcPts val="1200"/>
              </a:spcBef>
              <a:spcAft>
                <a:spcPts val="1200"/>
              </a:spcAft>
              <a:buNone/>
            </a:pPr>
            <a:r>
              <a:rPr lang="fr-BE" dirty="0">
                <a:solidFill>
                  <a:srgbClr val="0F2D40"/>
                </a:solidFill>
                <a:latin typeface="Montserrat" panose="00000500000000000000" pitchFamily="2" charset="0"/>
              </a:rPr>
              <a:t>	</a:t>
            </a:r>
            <a:r>
              <a:rPr lang="fr-BE" dirty="0">
                <a:solidFill>
                  <a:srgbClr val="CD0041"/>
                </a:solidFill>
                <a:latin typeface="Montserrat" panose="00000500000000000000" pitchFamily="2" charset="0"/>
              </a:rPr>
              <a:t>=&gt; Non</a:t>
            </a:r>
          </a:p>
          <a:p>
            <a:pPr>
              <a:spcBef>
                <a:spcPts val="1200"/>
              </a:spcBef>
              <a:spcAft>
                <a:spcPts val="1200"/>
              </a:spcAft>
            </a:pPr>
            <a:r>
              <a:rPr lang="fr-FR" dirty="0">
                <a:solidFill>
                  <a:srgbClr val="0F2D40"/>
                </a:solidFill>
                <a:latin typeface="Montserrat" panose="00000500000000000000" pitchFamily="2" charset="0"/>
              </a:rPr>
              <a:t>Quand démarrent les Interclubs loisirs ?</a:t>
            </a:r>
          </a:p>
          <a:p>
            <a:pPr marL="0" indent="0">
              <a:spcBef>
                <a:spcPts val="1200"/>
              </a:spcBef>
              <a:spcAft>
                <a:spcPts val="1200"/>
              </a:spcAft>
              <a:buNone/>
            </a:pPr>
            <a:r>
              <a:rPr lang="fr-BE" dirty="0">
                <a:solidFill>
                  <a:srgbClr val="0F2D40"/>
                </a:solidFill>
                <a:latin typeface="Montserrat" panose="00000500000000000000" pitchFamily="2" charset="0"/>
              </a:rPr>
              <a:t>	</a:t>
            </a:r>
            <a:r>
              <a:rPr lang="fr-BE" dirty="0">
                <a:solidFill>
                  <a:srgbClr val="CD0041"/>
                </a:solidFill>
                <a:latin typeface="Montserrat" panose="00000500000000000000" pitchFamily="2" charset="0"/>
              </a:rPr>
              <a:t>=&gt; Le 3 octobre*</a:t>
            </a:r>
          </a:p>
          <a:p>
            <a:pPr marL="0" indent="0">
              <a:spcBef>
                <a:spcPts val="1200"/>
              </a:spcBef>
              <a:spcAft>
                <a:spcPts val="1200"/>
              </a:spcAft>
              <a:buNone/>
            </a:pPr>
            <a:r>
              <a:rPr lang="fr-BE" sz="1800" i="1" dirty="0">
                <a:solidFill>
                  <a:srgbClr val="CD0041"/>
                </a:solidFill>
                <a:latin typeface="Montserrat" panose="00000500000000000000" pitchFamily="2" charset="0"/>
              </a:rPr>
              <a:t>* Dépend du nombre d’équipes inscrites dans la division</a:t>
            </a:r>
          </a:p>
          <a:p>
            <a:pPr>
              <a:spcBef>
                <a:spcPts val="1200"/>
              </a:spcBef>
              <a:spcAft>
                <a:spcPts val="1200"/>
              </a:spcAft>
            </a:pPr>
            <a:r>
              <a:rPr lang="fr-FR" dirty="0">
                <a:solidFill>
                  <a:srgbClr val="0F2D40"/>
                </a:solidFill>
                <a:latin typeface="Montserrat" panose="00000500000000000000" pitchFamily="2" charset="0"/>
              </a:rPr>
              <a:t>Les matches sont-ils comptabilisés pour le classement/ranking ?</a:t>
            </a:r>
          </a:p>
          <a:p>
            <a:pPr marL="0" indent="0">
              <a:spcBef>
                <a:spcPts val="1200"/>
              </a:spcBef>
              <a:spcAft>
                <a:spcPts val="1200"/>
              </a:spcAft>
              <a:buNone/>
            </a:pPr>
            <a:r>
              <a:rPr lang="fr-BE" dirty="0">
                <a:solidFill>
                  <a:srgbClr val="0F2D40"/>
                </a:solidFill>
                <a:latin typeface="Montserrat" panose="00000500000000000000" pitchFamily="2" charset="0"/>
              </a:rPr>
              <a:t>	</a:t>
            </a:r>
            <a:r>
              <a:rPr lang="fr-BE" dirty="0">
                <a:solidFill>
                  <a:srgbClr val="CD0041"/>
                </a:solidFill>
                <a:latin typeface="Montserrat" panose="00000500000000000000" pitchFamily="2" charset="0"/>
              </a:rPr>
              <a:t>=&gt; Non</a:t>
            </a:r>
          </a:p>
          <a:p>
            <a:endParaRPr lang="fr-FR" dirty="0">
              <a:cs typeface="Calibri Light"/>
            </a:endParaRPr>
          </a:p>
          <a:p>
            <a:endParaRPr lang="fr-FR" dirty="0">
              <a:cs typeface="Calibri Light"/>
            </a:endParaRPr>
          </a:p>
          <a:p>
            <a:endParaRPr lang="fr-FR" dirty="0">
              <a:cs typeface="Calibri Light"/>
            </a:endParaRPr>
          </a:p>
          <a:p>
            <a:endParaRPr lang="fr-FR" dirty="0">
              <a:cs typeface="Calibri Light"/>
            </a:endParaRPr>
          </a:p>
          <a:p>
            <a:pPr>
              <a:spcBef>
                <a:spcPts val="1200"/>
              </a:spcBef>
              <a:spcAft>
                <a:spcPts val="1200"/>
              </a:spcAft>
            </a:pPr>
            <a:endParaRPr lang="fr-FR" dirty="0">
              <a:cs typeface="Calibri Light"/>
            </a:endParaRPr>
          </a:p>
        </p:txBody>
      </p:sp>
    </p:spTree>
    <p:extLst>
      <p:ext uri="{BB962C8B-B14F-4D97-AF65-F5344CB8AC3E}">
        <p14:creationId xmlns:p14="http://schemas.microsoft.com/office/powerpoint/2010/main" val="9693742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12</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Questions/Réponses</a:t>
            </a:r>
            <a:br>
              <a:rPr lang="fr-BE" sz="3200" b="1" dirty="0">
                <a:solidFill>
                  <a:srgbClr val="0F2D40"/>
                </a:solidFill>
                <a:latin typeface="Montserrat" panose="00000500000000000000" pitchFamily="2" charset="0"/>
              </a:rPr>
            </a:br>
            <a:r>
              <a:rPr lang="fr-BE" sz="2400" dirty="0">
                <a:solidFill>
                  <a:srgbClr val="0F2D40"/>
                </a:solidFill>
                <a:latin typeface="Montserrat" panose="00000500000000000000" pitchFamily="2" charset="0"/>
              </a:rPr>
              <a:t>(2)</a:t>
            </a: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a:bodyPr>
          <a:lstStyle/>
          <a:p>
            <a:pPr>
              <a:spcBef>
                <a:spcPts val="1200"/>
              </a:spcBef>
              <a:spcAft>
                <a:spcPts val="1200"/>
              </a:spcAft>
            </a:pPr>
            <a:r>
              <a:rPr lang="fr-FR" dirty="0">
                <a:solidFill>
                  <a:srgbClr val="0F2D40"/>
                </a:solidFill>
                <a:latin typeface="Montserrat" panose="00000500000000000000" pitchFamily="2" charset="0"/>
              </a:rPr>
              <a:t>Un joueur peut-il participer aux Interclubs loisirs et de ligue ?</a:t>
            </a:r>
          </a:p>
          <a:p>
            <a:pPr marL="0" indent="0">
              <a:spcBef>
                <a:spcPts val="1200"/>
              </a:spcBef>
              <a:spcAft>
                <a:spcPts val="1200"/>
              </a:spcAft>
              <a:buNone/>
            </a:pPr>
            <a:r>
              <a:rPr lang="fr-BE" dirty="0">
                <a:solidFill>
                  <a:srgbClr val="0F2D40"/>
                </a:solidFill>
                <a:latin typeface="Montserrat" panose="00000500000000000000" pitchFamily="2" charset="0"/>
              </a:rPr>
              <a:t>	</a:t>
            </a:r>
            <a:r>
              <a:rPr lang="fr-BE" dirty="0">
                <a:solidFill>
                  <a:srgbClr val="CD0041"/>
                </a:solidFill>
                <a:latin typeface="Montserrat" panose="00000500000000000000" pitchFamily="2" charset="0"/>
              </a:rPr>
              <a:t>=&gt; Oui, s’il respect les conditions d’inscription*</a:t>
            </a:r>
          </a:p>
          <a:p>
            <a:pPr marL="0" indent="0">
              <a:spcBef>
                <a:spcPts val="1200"/>
              </a:spcBef>
              <a:spcAft>
                <a:spcPts val="1200"/>
              </a:spcAft>
              <a:buNone/>
            </a:pPr>
            <a:r>
              <a:rPr lang="fr-BE" sz="1800" i="1" dirty="0">
                <a:solidFill>
                  <a:srgbClr val="CD0041"/>
                </a:solidFill>
                <a:latin typeface="Montserrat" panose="00000500000000000000" pitchFamily="2" charset="0"/>
              </a:rPr>
              <a:t>* Un joueur devra avoir le statut compétiteur pour participer aux interclubs de ligue</a:t>
            </a:r>
          </a:p>
          <a:p>
            <a:pPr>
              <a:spcBef>
                <a:spcPts val="1200"/>
              </a:spcBef>
              <a:spcAft>
                <a:spcPts val="1200"/>
              </a:spcAft>
            </a:pPr>
            <a:r>
              <a:rPr lang="fr-FR" dirty="0">
                <a:solidFill>
                  <a:srgbClr val="0F2D40"/>
                </a:solidFill>
                <a:latin typeface="Montserrat" panose="00000500000000000000" pitchFamily="2" charset="0"/>
              </a:rPr>
              <a:t>Une joueuse qui monterait « 8 » ou un joueur qui monterait « 9 » peut-il continuer à jouer les Interclubs loisirs ?</a:t>
            </a:r>
          </a:p>
          <a:p>
            <a:pPr marL="457200" lvl="1" indent="0">
              <a:spcBef>
                <a:spcPts val="1200"/>
              </a:spcBef>
              <a:spcAft>
                <a:spcPts val="1200"/>
              </a:spcAft>
              <a:buNone/>
            </a:pPr>
            <a:r>
              <a:rPr lang="fr-BE" dirty="0">
                <a:solidFill>
                  <a:srgbClr val="CD0041"/>
                </a:solidFill>
                <a:latin typeface="Montserrat" panose="00000500000000000000" pitchFamily="2" charset="0"/>
              </a:rPr>
              <a:t>	</a:t>
            </a:r>
            <a:r>
              <a:rPr lang="fr-BE" sz="2800" dirty="0">
                <a:solidFill>
                  <a:srgbClr val="CD0041"/>
                </a:solidFill>
                <a:latin typeface="Montserrat" panose="00000500000000000000" pitchFamily="2" charset="0"/>
              </a:rPr>
              <a:t>=&gt; Non</a:t>
            </a:r>
          </a:p>
          <a:p>
            <a:endParaRPr lang="fr-FR" dirty="0">
              <a:cs typeface="Calibri Light"/>
            </a:endParaRPr>
          </a:p>
          <a:p>
            <a:endParaRPr lang="fr-FR" dirty="0">
              <a:cs typeface="Calibri Light"/>
            </a:endParaRPr>
          </a:p>
          <a:p>
            <a:endParaRPr lang="fr-FR" dirty="0">
              <a:cs typeface="Calibri Light"/>
            </a:endParaRPr>
          </a:p>
          <a:p>
            <a:endParaRPr lang="fr-FR" dirty="0">
              <a:cs typeface="Calibri Light"/>
            </a:endParaRPr>
          </a:p>
          <a:p>
            <a:pPr>
              <a:spcBef>
                <a:spcPts val="1200"/>
              </a:spcBef>
              <a:spcAft>
                <a:spcPts val="1200"/>
              </a:spcAft>
            </a:pPr>
            <a:endParaRPr lang="fr-FR" dirty="0">
              <a:cs typeface="Calibri Light"/>
            </a:endParaRPr>
          </a:p>
        </p:txBody>
      </p:sp>
    </p:spTree>
    <p:extLst>
      <p:ext uri="{BB962C8B-B14F-4D97-AF65-F5344CB8AC3E}">
        <p14:creationId xmlns:p14="http://schemas.microsoft.com/office/powerpoint/2010/main" val="30040527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Timing</a:t>
            </a:r>
            <a:endParaRPr lang="fr-BE" sz="3200">
              <a:solidFill>
                <a:srgbClr val="0F2D40"/>
              </a:solidFill>
              <a:latin typeface="Montserrat" panose="00000500000000000000" pitchFamily="2" charset="0"/>
            </a:endParaRPr>
          </a:p>
        </p:txBody>
      </p:sp>
      <p:sp>
        <p:nvSpPr>
          <p:cNvPr id="10" name="Rectangle 9" descr="Enseignant">
            <a:extLst>
              <a:ext uri="{FF2B5EF4-FFF2-40B4-BE49-F238E27FC236}">
                <a16:creationId xmlns:a16="http://schemas.microsoft.com/office/drawing/2014/main" id="{B818FA6B-3DC5-4623-A5B4-2B3E9BB487D7}"/>
              </a:ext>
            </a:extLst>
          </p:cNvPr>
          <p:cNvSpPr/>
          <p:nvPr/>
        </p:nvSpPr>
        <p:spPr>
          <a:xfrm>
            <a:off x="1474362" y="2038928"/>
            <a:ext cx="1485526" cy="148552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1" name="Groupe 10">
            <a:extLst>
              <a:ext uri="{FF2B5EF4-FFF2-40B4-BE49-F238E27FC236}">
                <a16:creationId xmlns:a16="http://schemas.microsoft.com/office/drawing/2014/main" id="{3538E76C-834B-4D54-B408-00B11238EB17}"/>
              </a:ext>
            </a:extLst>
          </p:cNvPr>
          <p:cNvGrpSpPr/>
          <p:nvPr/>
        </p:nvGrpSpPr>
        <p:grpSpPr>
          <a:xfrm>
            <a:off x="566541" y="3941571"/>
            <a:ext cx="3878874" cy="877500"/>
            <a:chOff x="174284" y="2688240"/>
            <a:chExt cx="3301169" cy="877500"/>
          </a:xfrm>
        </p:grpSpPr>
        <p:sp>
          <p:nvSpPr>
            <p:cNvPr id="22" name="Rectangle 21">
              <a:extLst>
                <a:ext uri="{FF2B5EF4-FFF2-40B4-BE49-F238E27FC236}">
                  <a16:creationId xmlns:a16="http://schemas.microsoft.com/office/drawing/2014/main" id="{F63B811E-D598-4E09-8B74-771A5DB0B433}"/>
                </a:ext>
              </a:extLst>
            </p:cNvPr>
            <p:cNvSpPr/>
            <p:nvPr/>
          </p:nvSpPr>
          <p:spPr>
            <a:xfrm>
              <a:off x="174284"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ZoneTexte 22">
              <a:extLst>
                <a:ext uri="{FF2B5EF4-FFF2-40B4-BE49-F238E27FC236}">
                  <a16:creationId xmlns:a16="http://schemas.microsoft.com/office/drawing/2014/main" id="{864B667A-0ACE-4B56-87FB-9A96185AE7AF}"/>
                </a:ext>
              </a:extLst>
            </p:cNvPr>
            <p:cNvSpPr txBox="1"/>
            <p:nvPr/>
          </p:nvSpPr>
          <p:spPr>
            <a:xfrm>
              <a:off x="174284" y="2688240"/>
              <a:ext cx="3301169"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fr-BE" sz="2800" kern="1200" dirty="0">
                  <a:solidFill>
                    <a:srgbClr val="0F2D40"/>
                  </a:solidFill>
                  <a:latin typeface="Montserrat" panose="00000500000000000000" pitchFamily="2" charset="0"/>
                </a:rPr>
                <a:t>Introduction + Présentations</a:t>
              </a:r>
              <a:endParaRPr lang="en-US" sz="2800" kern="1200" dirty="0">
                <a:solidFill>
                  <a:srgbClr val="0F2D40"/>
                </a:solidFill>
                <a:latin typeface="Montserrat" panose="00000500000000000000" pitchFamily="2" charset="0"/>
              </a:endParaRPr>
            </a:p>
          </p:txBody>
        </p:sp>
      </p:grpSp>
      <p:sp>
        <p:nvSpPr>
          <p:cNvPr id="14" name="Rectangle 13" descr="Coche">
            <a:extLst>
              <a:ext uri="{FF2B5EF4-FFF2-40B4-BE49-F238E27FC236}">
                <a16:creationId xmlns:a16="http://schemas.microsoft.com/office/drawing/2014/main" id="{1C2DEFBD-493E-4B53-A37D-A5E43425EF8C}"/>
              </a:ext>
            </a:extLst>
          </p:cNvPr>
          <p:cNvSpPr/>
          <p:nvPr/>
        </p:nvSpPr>
        <p:spPr>
          <a:xfrm>
            <a:off x="5353237" y="2038928"/>
            <a:ext cx="1485526" cy="148552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fr-BE"/>
          </a:p>
        </p:txBody>
      </p:sp>
      <p:grpSp>
        <p:nvGrpSpPr>
          <p:cNvPr id="15" name="Groupe 14">
            <a:extLst>
              <a:ext uri="{FF2B5EF4-FFF2-40B4-BE49-F238E27FC236}">
                <a16:creationId xmlns:a16="http://schemas.microsoft.com/office/drawing/2014/main" id="{00193C97-262B-4686-A433-0664AD78C6C9}"/>
              </a:ext>
            </a:extLst>
          </p:cNvPr>
          <p:cNvGrpSpPr/>
          <p:nvPr/>
        </p:nvGrpSpPr>
        <p:grpSpPr>
          <a:xfrm>
            <a:off x="4445415" y="3941571"/>
            <a:ext cx="3301169" cy="877500"/>
            <a:chOff x="4053158" y="2688240"/>
            <a:chExt cx="3301169" cy="877500"/>
          </a:xfrm>
        </p:grpSpPr>
        <p:sp>
          <p:nvSpPr>
            <p:cNvPr id="20" name="Rectangle 19">
              <a:extLst>
                <a:ext uri="{FF2B5EF4-FFF2-40B4-BE49-F238E27FC236}">
                  <a16:creationId xmlns:a16="http://schemas.microsoft.com/office/drawing/2014/main" id="{FC49C634-D349-47A4-B75E-EAB9E778AC04}"/>
                </a:ext>
              </a:extLst>
            </p:cNvPr>
            <p:cNvSpPr/>
            <p:nvPr/>
          </p:nvSpPr>
          <p:spPr>
            <a:xfrm>
              <a:off x="4053158"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ZoneTexte 20">
              <a:extLst>
                <a:ext uri="{FF2B5EF4-FFF2-40B4-BE49-F238E27FC236}">
                  <a16:creationId xmlns:a16="http://schemas.microsoft.com/office/drawing/2014/main" id="{2C06917E-009B-4AE6-96CD-56DF6DDE75F8}"/>
                </a:ext>
              </a:extLst>
            </p:cNvPr>
            <p:cNvSpPr txBox="1"/>
            <p:nvPr/>
          </p:nvSpPr>
          <p:spPr>
            <a:xfrm>
              <a:off x="4053158" y="2688240"/>
              <a:ext cx="3301169"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fr-BE" sz="3600" b="1" kern="1200" dirty="0">
                  <a:solidFill>
                    <a:srgbClr val="0F2D40"/>
                  </a:solidFill>
                  <a:latin typeface="Montserrat" panose="00000500000000000000" pitchFamily="2" charset="0"/>
                </a:rPr>
                <a:t>Explications</a:t>
              </a:r>
            </a:p>
            <a:p>
              <a:pPr marL="0" lvl="0" indent="0" algn="ctr" defTabSz="1377950">
                <a:lnSpc>
                  <a:spcPct val="100000"/>
                </a:lnSpc>
                <a:spcBef>
                  <a:spcPct val="0"/>
                </a:spcBef>
                <a:spcAft>
                  <a:spcPct val="35000"/>
                </a:spcAft>
                <a:buNone/>
              </a:pPr>
              <a:r>
                <a:rPr lang="fr-BE" sz="3600" b="1" i="1" kern="1200" dirty="0">
                  <a:solidFill>
                    <a:srgbClr val="0F2D40"/>
                  </a:solidFill>
                  <a:latin typeface="Montserrat" panose="00000500000000000000" pitchFamily="2" charset="0"/>
                </a:rPr>
                <a:t>Interclubs </a:t>
              </a:r>
              <a:r>
                <a:rPr lang="fr-BE" sz="3600" b="1" i="1" dirty="0">
                  <a:solidFill>
                    <a:srgbClr val="0F2D40"/>
                  </a:solidFill>
                  <a:latin typeface="Montserrat" panose="00000500000000000000" pitchFamily="2" charset="0"/>
                </a:rPr>
                <a:t>ligue</a:t>
              </a:r>
              <a:endParaRPr lang="en-US" sz="3600" b="1" i="1" kern="1200" dirty="0">
                <a:solidFill>
                  <a:srgbClr val="0F2D40"/>
                </a:solidFill>
                <a:latin typeface="Montserrat" panose="00000500000000000000" pitchFamily="2" charset="0"/>
              </a:endParaRPr>
            </a:p>
          </p:txBody>
        </p:sp>
      </p:grpSp>
      <p:sp>
        <p:nvSpPr>
          <p:cNvPr id="16" name="Rectangle 15" descr="Chat">
            <a:extLst>
              <a:ext uri="{FF2B5EF4-FFF2-40B4-BE49-F238E27FC236}">
                <a16:creationId xmlns:a16="http://schemas.microsoft.com/office/drawing/2014/main" id="{DD0F41E5-97E0-4300-B23C-1F1B40A1AC62}"/>
              </a:ext>
            </a:extLst>
          </p:cNvPr>
          <p:cNvSpPr/>
          <p:nvPr/>
        </p:nvSpPr>
        <p:spPr>
          <a:xfrm>
            <a:off x="9232111" y="2038928"/>
            <a:ext cx="1485526" cy="148552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7" name="Groupe 16">
            <a:extLst>
              <a:ext uri="{FF2B5EF4-FFF2-40B4-BE49-F238E27FC236}">
                <a16:creationId xmlns:a16="http://schemas.microsoft.com/office/drawing/2014/main" id="{B74317D8-68A9-450E-83B1-9818B0E94D4E}"/>
              </a:ext>
            </a:extLst>
          </p:cNvPr>
          <p:cNvGrpSpPr/>
          <p:nvPr/>
        </p:nvGrpSpPr>
        <p:grpSpPr>
          <a:xfrm>
            <a:off x="8046720" y="3941571"/>
            <a:ext cx="3812345" cy="877500"/>
            <a:chOff x="7932033" y="2688240"/>
            <a:chExt cx="3534775" cy="877500"/>
          </a:xfrm>
        </p:grpSpPr>
        <p:sp>
          <p:nvSpPr>
            <p:cNvPr id="18" name="Rectangle 17">
              <a:extLst>
                <a:ext uri="{FF2B5EF4-FFF2-40B4-BE49-F238E27FC236}">
                  <a16:creationId xmlns:a16="http://schemas.microsoft.com/office/drawing/2014/main" id="{CC7E3A37-B7FA-40C1-B1B9-B633A9955C31}"/>
                </a:ext>
              </a:extLst>
            </p:cNvPr>
            <p:cNvSpPr/>
            <p:nvPr/>
          </p:nvSpPr>
          <p:spPr>
            <a:xfrm>
              <a:off x="7932033"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ZoneTexte 18">
              <a:extLst>
                <a:ext uri="{FF2B5EF4-FFF2-40B4-BE49-F238E27FC236}">
                  <a16:creationId xmlns:a16="http://schemas.microsoft.com/office/drawing/2014/main" id="{A6396008-CFDE-43AD-9A77-7C2AE9FDCBDD}"/>
                </a:ext>
              </a:extLst>
            </p:cNvPr>
            <p:cNvSpPr txBox="1"/>
            <p:nvPr/>
          </p:nvSpPr>
          <p:spPr>
            <a:xfrm>
              <a:off x="7932033" y="2688240"/>
              <a:ext cx="3534775"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fr-BE" sz="2800" kern="1200" dirty="0">
                  <a:solidFill>
                    <a:srgbClr val="0F2D40"/>
                  </a:solidFill>
                  <a:latin typeface="Montserrat" panose="00000500000000000000" pitchFamily="2" charset="0"/>
                </a:rPr>
                <a:t>Questions/Réponses</a:t>
              </a:r>
              <a:endParaRPr lang="en-US" sz="2800" kern="1200" dirty="0">
                <a:solidFill>
                  <a:srgbClr val="0F2D40"/>
                </a:solidFill>
                <a:latin typeface="Montserrat" panose="00000500000000000000" pitchFamily="2" charset="0"/>
              </a:endParaRPr>
            </a:p>
          </p:txBody>
        </p:sp>
      </p:grpSp>
    </p:spTree>
    <p:extLst>
      <p:ext uri="{BB962C8B-B14F-4D97-AF65-F5344CB8AC3E}">
        <p14:creationId xmlns:p14="http://schemas.microsoft.com/office/powerpoint/2010/main" val="1762646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14</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Interclubs de Ligue</a:t>
            </a:r>
            <a:br>
              <a:rPr lang="fr-BE" sz="3200" b="1" dirty="0">
                <a:solidFill>
                  <a:srgbClr val="0F2D40"/>
                </a:solidFill>
                <a:latin typeface="Montserrat" panose="00000500000000000000" pitchFamily="2" charset="0"/>
              </a:rPr>
            </a:br>
            <a:r>
              <a:rPr lang="fr-BE" sz="2400" dirty="0">
                <a:solidFill>
                  <a:srgbClr val="0F2D40"/>
                </a:solidFill>
                <a:latin typeface="Montserrat" panose="00000500000000000000" pitchFamily="2" charset="0"/>
              </a:rPr>
              <a:t>Rappels</a:t>
            </a:r>
            <a:endParaRPr lang="fr-BE" sz="32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a:normAutofit/>
          </a:bodyPr>
          <a:lstStyle/>
          <a:p>
            <a:pPr>
              <a:spcBef>
                <a:spcPts val="1200"/>
              </a:spcBef>
              <a:spcAft>
                <a:spcPts val="1200"/>
              </a:spcAft>
            </a:pPr>
            <a:r>
              <a:rPr lang="fr-BE" dirty="0">
                <a:solidFill>
                  <a:srgbClr val="0F2D40"/>
                </a:solidFill>
                <a:latin typeface="Montserrat" panose="00000500000000000000" pitchFamily="2" charset="0"/>
              </a:rPr>
              <a:t>Le club doit être </a:t>
            </a:r>
            <a:r>
              <a:rPr lang="fr-BE" b="1" cap="all" dirty="0">
                <a:solidFill>
                  <a:srgbClr val="CD0041"/>
                </a:solidFill>
                <a:latin typeface="Montserrat" panose="00000500000000000000" pitchFamily="2" charset="0"/>
              </a:rPr>
              <a:t>en ordre</a:t>
            </a:r>
            <a:r>
              <a:rPr lang="fr-BE" dirty="0">
                <a:solidFill>
                  <a:srgbClr val="CD0041"/>
                </a:solidFill>
                <a:latin typeface="Montserrat" panose="00000500000000000000" pitchFamily="2" charset="0"/>
              </a:rPr>
              <a:t> </a:t>
            </a:r>
            <a:r>
              <a:rPr lang="fr-BE" dirty="0">
                <a:solidFill>
                  <a:srgbClr val="0F2D40"/>
                </a:solidFill>
                <a:latin typeface="Montserrat" panose="00000500000000000000" pitchFamily="2" charset="0"/>
              </a:rPr>
              <a:t>au niveau des factures LFBB</a:t>
            </a:r>
          </a:p>
          <a:p>
            <a:pPr>
              <a:spcBef>
                <a:spcPts val="1200"/>
              </a:spcBef>
              <a:spcAft>
                <a:spcPts val="1200"/>
              </a:spcAft>
            </a:pPr>
            <a:r>
              <a:rPr lang="fr-BE" dirty="0">
                <a:solidFill>
                  <a:srgbClr val="0F2D40"/>
                </a:solidFill>
                <a:latin typeface="Montserrat" panose="00000500000000000000" pitchFamily="2" charset="0"/>
              </a:rPr>
              <a:t>Avoir un Arbitre de district ou un Responsable Interclubs</a:t>
            </a:r>
          </a:p>
          <a:p>
            <a:pPr>
              <a:spcBef>
                <a:spcPts val="1200"/>
              </a:spcBef>
              <a:spcAft>
                <a:spcPts val="1200"/>
              </a:spcAft>
            </a:pPr>
            <a:r>
              <a:rPr lang="fr-BE" dirty="0">
                <a:solidFill>
                  <a:srgbClr val="0F2D40"/>
                </a:solidFill>
                <a:latin typeface="Montserrat" panose="00000500000000000000" pitchFamily="2" charset="0"/>
              </a:rPr>
              <a:t>Prix d’inscription : </a:t>
            </a:r>
            <a:r>
              <a:rPr lang="fr-BE" b="1" dirty="0">
                <a:solidFill>
                  <a:srgbClr val="0F2D40"/>
                </a:solidFill>
                <a:latin typeface="Montserrat" panose="00000500000000000000" pitchFamily="2" charset="0"/>
              </a:rPr>
              <a:t>63,60€/équipe</a:t>
            </a:r>
          </a:p>
          <a:p>
            <a:pPr>
              <a:spcBef>
                <a:spcPts val="1200"/>
              </a:spcBef>
              <a:spcAft>
                <a:spcPts val="1200"/>
              </a:spcAft>
            </a:pPr>
            <a:r>
              <a:rPr lang="fr-BE" dirty="0">
                <a:solidFill>
                  <a:srgbClr val="0F2D40"/>
                </a:solidFill>
                <a:latin typeface="Montserrat" panose="00000500000000000000" pitchFamily="2" charset="0"/>
              </a:rPr>
              <a:t>Salle/terrains </a:t>
            </a:r>
            <a:r>
              <a:rPr lang="fr-BE" b="1" dirty="0">
                <a:solidFill>
                  <a:srgbClr val="CD0041"/>
                </a:solidFill>
                <a:latin typeface="Montserrat" panose="00000500000000000000" pitchFamily="2" charset="0"/>
              </a:rPr>
              <a:t>homologués</a:t>
            </a:r>
          </a:p>
          <a:p>
            <a:pPr>
              <a:spcBef>
                <a:spcPts val="1200"/>
              </a:spcBef>
              <a:spcAft>
                <a:spcPts val="1200"/>
              </a:spcAft>
            </a:pPr>
            <a:r>
              <a:rPr lang="fr-FR" dirty="0">
                <a:solidFill>
                  <a:srgbClr val="0F2D40"/>
                </a:solidFill>
                <a:latin typeface="Montserrat" panose="00000500000000000000" pitchFamily="2" charset="0"/>
              </a:rPr>
              <a:t>Une équipe = +- 7 rencontres à domicile (dans la plupart des cas) pour lesquelles il faut prévoir 2 terrains durant 3 heures</a:t>
            </a:r>
            <a:endParaRPr lang="fr-BE" dirty="0">
              <a:solidFill>
                <a:srgbClr val="0F2D40"/>
              </a:solidFill>
              <a:latin typeface="Montserrat" panose="00000500000000000000" pitchFamily="2" charset="0"/>
            </a:endParaRPr>
          </a:p>
        </p:txBody>
      </p:sp>
    </p:spTree>
    <p:extLst>
      <p:ext uri="{BB962C8B-B14F-4D97-AF65-F5344CB8AC3E}">
        <p14:creationId xmlns:p14="http://schemas.microsoft.com/office/powerpoint/2010/main" val="3453242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15</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Système d’inscription</a:t>
            </a:r>
            <a:endParaRPr lang="fr-BE" sz="320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331433"/>
            <a:ext cx="10515600" cy="4195134"/>
          </a:xfrm>
        </p:spPr>
        <p:txBody>
          <a:bodyPr/>
          <a:lstStyle/>
          <a:p>
            <a:pPr>
              <a:spcBef>
                <a:spcPts val="1200"/>
              </a:spcBef>
              <a:spcAft>
                <a:spcPts val="1200"/>
              </a:spcAft>
            </a:pPr>
            <a:r>
              <a:rPr lang="fr-BE" dirty="0">
                <a:solidFill>
                  <a:srgbClr val="0F2D40"/>
                </a:solidFill>
                <a:latin typeface="Montserrat" panose="00000500000000000000" pitchFamily="2" charset="0"/>
              </a:rPr>
              <a:t>Inscription via le lien : </a:t>
            </a:r>
            <a:r>
              <a:rPr lang="fr-BE" b="1" dirty="0">
                <a:solidFill>
                  <a:srgbClr val="CD0041"/>
                </a:solidFill>
                <a:latin typeface="Montserrat" panose="00000500000000000000" pitchFamily="2" charset="0"/>
                <a:hlinkClick r:id="rId3">
                  <a:extLst>
                    <a:ext uri="{A12FA001-AC4F-418D-AE19-62706E023703}">
                      <ahyp:hlinkClr xmlns:ahyp="http://schemas.microsoft.com/office/drawing/2018/hyperlinkcolor" val="tx"/>
                    </a:ext>
                  </a:extLst>
                </a:hlinkClick>
              </a:rPr>
              <a:t>https://www.lfbb.be/user</a:t>
            </a:r>
            <a:endParaRPr lang="fr-BE" b="1" dirty="0">
              <a:solidFill>
                <a:srgbClr val="CD0041"/>
              </a:solidFill>
              <a:latin typeface="Montserrat" panose="00000500000000000000" pitchFamily="2" charset="0"/>
            </a:endParaRPr>
          </a:p>
          <a:p>
            <a:pPr>
              <a:spcBef>
                <a:spcPts val="1200"/>
              </a:spcBef>
              <a:spcAft>
                <a:spcPts val="1200"/>
              </a:spcAft>
            </a:pPr>
            <a:r>
              <a:rPr lang="fr-BE" dirty="0">
                <a:solidFill>
                  <a:srgbClr val="0F2D40"/>
                </a:solidFill>
                <a:latin typeface="Montserrat" panose="00000500000000000000" pitchFamily="2" charset="0"/>
              </a:rPr>
              <a:t>Accès avec votre compte club « </a:t>
            </a:r>
            <a:r>
              <a:rPr lang="fr-BE" b="1" dirty="0">
                <a:solidFill>
                  <a:srgbClr val="CD0041"/>
                </a:solidFill>
                <a:latin typeface="Montserrat" panose="00000500000000000000" pitchFamily="2" charset="0"/>
              </a:rPr>
              <a:t>c001</a:t>
            </a:r>
            <a:r>
              <a:rPr lang="fr-BE" dirty="0">
                <a:solidFill>
                  <a:srgbClr val="0F2D40"/>
                </a:solidFill>
                <a:latin typeface="Montserrat" panose="00000500000000000000" pitchFamily="2" charset="0"/>
              </a:rPr>
              <a:t> »*</a:t>
            </a:r>
          </a:p>
          <a:p>
            <a:pPr>
              <a:spcBef>
                <a:spcPts val="1200"/>
              </a:spcBef>
              <a:spcAft>
                <a:spcPts val="1200"/>
              </a:spcAft>
            </a:pPr>
            <a:r>
              <a:rPr lang="fr-BE" dirty="0">
                <a:solidFill>
                  <a:srgbClr val="0F2D40"/>
                </a:solidFill>
                <a:latin typeface="Montserrat" panose="00000500000000000000" pitchFamily="2" charset="0"/>
              </a:rPr>
              <a:t>Période d’inscription : </a:t>
            </a:r>
            <a:r>
              <a:rPr lang="fr-BE" b="1" dirty="0">
                <a:solidFill>
                  <a:srgbClr val="0F2D40"/>
                </a:solidFill>
                <a:latin typeface="Montserrat" panose="00000500000000000000" pitchFamily="2" charset="0"/>
              </a:rPr>
              <a:t>du 11/07 au 01/08</a:t>
            </a:r>
          </a:p>
          <a:p>
            <a:pPr>
              <a:spcBef>
                <a:spcPts val="1200"/>
              </a:spcBef>
              <a:spcAft>
                <a:spcPts val="1200"/>
              </a:spcAft>
            </a:pPr>
            <a:r>
              <a:rPr lang="fr-BE" dirty="0">
                <a:solidFill>
                  <a:srgbClr val="0F2D40"/>
                </a:solidFill>
                <a:latin typeface="Montserrat" panose="00000500000000000000" pitchFamily="2" charset="0"/>
              </a:rPr>
              <a:t>Possibilité d’inscrire de nouvelles équipes</a:t>
            </a:r>
          </a:p>
          <a:p>
            <a:pPr>
              <a:spcBef>
                <a:spcPts val="1200"/>
              </a:spcBef>
              <a:spcAft>
                <a:spcPts val="1200"/>
              </a:spcAft>
            </a:pPr>
            <a:r>
              <a:rPr lang="fr-BE" dirty="0">
                <a:solidFill>
                  <a:srgbClr val="0F2D40"/>
                </a:solidFill>
                <a:latin typeface="Montserrat" panose="00000500000000000000" pitchFamily="2" charset="0"/>
              </a:rPr>
              <a:t>Indice des équipes calculé sur base des classements du </a:t>
            </a:r>
            <a:r>
              <a:rPr lang="fr-BE" b="1" dirty="0">
                <a:solidFill>
                  <a:srgbClr val="CD0041"/>
                </a:solidFill>
                <a:latin typeface="Montserrat" panose="00000500000000000000" pitchFamily="2" charset="0"/>
              </a:rPr>
              <a:t>04/07/2022</a:t>
            </a:r>
            <a:endParaRPr lang="fr-BE" dirty="0">
              <a:solidFill>
                <a:srgbClr val="0F2D40"/>
              </a:solidFill>
              <a:latin typeface="Montserrat" panose="00000500000000000000" pitchFamily="2" charset="0"/>
            </a:endParaRPr>
          </a:p>
        </p:txBody>
      </p:sp>
    </p:spTree>
    <p:extLst>
      <p:ext uri="{BB962C8B-B14F-4D97-AF65-F5344CB8AC3E}">
        <p14:creationId xmlns:p14="http://schemas.microsoft.com/office/powerpoint/2010/main" val="2504927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16</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Système d’inscription</a:t>
            </a:r>
            <a:br>
              <a:rPr lang="fr-BE" sz="3200" b="1" dirty="0">
                <a:solidFill>
                  <a:srgbClr val="0F2D40"/>
                </a:solidFill>
                <a:latin typeface="Montserrat" panose="00000500000000000000" pitchFamily="2" charset="0"/>
              </a:rPr>
            </a:br>
            <a:r>
              <a:rPr lang="fr-BE" sz="2400" dirty="0">
                <a:solidFill>
                  <a:srgbClr val="0F2D40"/>
                </a:solidFill>
                <a:latin typeface="Montserrat" panose="00000500000000000000" pitchFamily="2" charset="0"/>
              </a:rPr>
              <a:t>Tutoriel (vidéo)</a:t>
            </a:r>
            <a:endParaRPr lang="fr-BE" sz="3200" dirty="0">
              <a:solidFill>
                <a:srgbClr val="0F2D40"/>
              </a:solidFill>
              <a:latin typeface="Montserrat" panose="00000500000000000000" pitchFamily="2" charset="0"/>
            </a:endParaRPr>
          </a:p>
        </p:txBody>
      </p:sp>
      <p:pic>
        <p:nvPicPr>
          <p:cNvPr id="2" name="Inscriptions IC">
            <a:hlinkClick r:id="" action="ppaction://media"/>
            <a:extLst>
              <a:ext uri="{FF2B5EF4-FFF2-40B4-BE49-F238E27FC236}">
                <a16:creationId xmlns:a16="http://schemas.microsoft.com/office/drawing/2014/main" id="{F3426BF7-1B6E-3A05-0B8B-B7C82C5A2E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4000" y="1363100"/>
            <a:ext cx="8384000" cy="4716000"/>
          </a:xfrm>
          <a:prstGeom prst="rect">
            <a:avLst/>
          </a:prstGeom>
        </p:spPr>
      </p:pic>
    </p:spTree>
    <p:extLst>
      <p:ext uri="{BB962C8B-B14F-4D97-AF65-F5344CB8AC3E}">
        <p14:creationId xmlns:p14="http://schemas.microsoft.com/office/powerpoint/2010/main" val="539966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17</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a:rPr>
              <a:t>Interclubs 2022-2023</a:t>
            </a:r>
            <a:br>
              <a:rPr lang="fr-BE" sz="3200" b="1" dirty="0">
                <a:solidFill>
                  <a:srgbClr val="0F2D40"/>
                </a:solidFill>
                <a:latin typeface="Montserrat"/>
              </a:rPr>
            </a:br>
            <a:r>
              <a:rPr lang="fr-BE" sz="2400" dirty="0">
                <a:solidFill>
                  <a:srgbClr val="0F2D40"/>
                </a:solidFill>
                <a:latin typeface="Montserrat"/>
              </a:rPr>
              <a:t>Rappel</a:t>
            </a:r>
            <a:endParaRPr lang="fr-BE" sz="20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2590769"/>
            <a:ext cx="10515600" cy="1676462"/>
          </a:xfrm>
        </p:spPr>
        <p:txBody>
          <a:bodyPr vert="horz" lIns="91440" tIns="45720" rIns="91440" bIns="45720" rtlCol="0" anchor="t">
            <a:normAutofit/>
          </a:bodyPr>
          <a:lstStyle/>
          <a:p>
            <a:pPr algn="just">
              <a:spcBef>
                <a:spcPts val="1200"/>
              </a:spcBef>
              <a:spcAft>
                <a:spcPts val="1200"/>
              </a:spcAft>
            </a:pPr>
            <a:r>
              <a:rPr lang="fr-BE" dirty="0">
                <a:solidFill>
                  <a:srgbClr val="0F2D40"/>
                </a:solidFill>
                <a:latin typeface="Montserrat" panose="00000500000000000000" pitchFamily="2" charset="0"/>
                <a:ea typeface="+mn-lt"/>
                <a:cs typeface="+mn-lt"/>
              </a:rPr>
              <a:t>Un joueur ayant arrêté dans l’un des matchs d’une rencontre ne peut plus être mentionné dans une autre composition pour cette rencontre</a:t>
            </a:r>
            <a:endParaRPr lang="fr-BE" dirty="0">
              <a:solidFill>
                <a:srgbClr val="000000"/>
              </a:solidFill>
              <a:latin typeface="Calibri Light"/>
              <a:cs typeface="Calibri Light"/>
            </a:endParaRPr>
          </a:p>
        </p:txBody>
      </p:sp>
    </p:spTree>
    <p:extLst>
      <p:ext uri="{BB962C8B-B14F-4D97-AF65-F5344CB8AC3E}">
        <p14:creationId xmlns:p14="http://schemas.microsoft.com/office/powerpoint/2010/main" val="1014321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18</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Nouvelle structure</a:t>
            </a:r>
            <a:endParaRPr lang="fr-BE" sz="2400" dirty="0">
              <a:solidFill>
                <a:srgbClr val="0F2D40"/>
              </a:solidFill>
              <a:latin typeface="Montserrat" panose="00000500000000000000" pitchFamily="2" charset="0"/>
            </a:endParaRPr>
          </a:p>
        </p:txBody>
      </p:sp>
      <p:graphicFrame>
        <p:nvGraphicFramePr>
          <p:cNvPr id="2" name="Espace réservé du contenu 1">
            <a:extLst>
              <a:ext uri="{FF2B5EF4-FFF2-40B4-BE49-F238E27FC236}">
                <a16:creationId xmlns:a16="http://schemas.microsoft.com/office/drawing/2014/main" id="{78A9BC8A-40B1-01BC-C35F-0C51061D83AE}"/>
              </a:ext>
            </a:extLst>
          </p:cNvPr>
          <p:cNvGraphicFramePr>
            <a:graphicFrameLocks noGrp="1"/>
          </p:cNvGraphicFramePr>
          <p:nvPr>
            <p:ph idx="1"/>
            <p:extLst>
              <p:ext uri="{D42A27DB-BD31-4B8C-83A1-F6EECF244321}">
                <p14:modId xmlns:p14="http://schemas.microsoft.com/office/powerpoint/2010/main" val="3737671483"/>
              </p:ext>
            </p:extLst>
          </p:nvPr>
        </p:nvGraphicFramePr>
        <p:xfrm>
          <a:off x="838200" y="1825625"/>
          <a:ext cx="708339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a:extLst>
              <a:ext uri="{FF2B5EF4-FFF2-40B4-BE49-F238E27FC236}">
                <a16:creationId xmlns:a16="http://schemas.microsoft.com/office/drawing/2014/main" id="{CA81FDA5-F3B2-D311-623D-F7796BABC9C2}"/>
              </a:ext>
            </a:extLst>
          </p:cNvPr>
          <p:cNvSpPr txBox="1"/>
          <p:nvPr/>
        </p:nvSpPr>
        <p:spPr>
          <a:xfrm>
            <a:off x="8506928" y="2192836"/>
            <a:ext cx="2111542" cy="646331"/>
          </a:xfrm>
          <a:prstGeom prst="rect">
            <a:avLst/>
          </a:prstGeom>
          <a:noFill/>
        </p:spPr>
        <p:txBody>
          <a:bodyPr wrap="square" rtlCol="0">
            <a:spAutoFit/>
          </a:bodyPr>
          <a:lstStyle/>
          <a:p>
            <a:r>
              <a:rPr lang="fr-BE" dirty="0"/>
              <a:t>Interclubs nationaux</a:t>
            </a:r>
          </a:p>
          <a:p>
            <a:pPr algn="ctr"/>
            <a:r>
              <a:rPr lang="fr-BE" dirty="0"/>
              <a:t>N1 &amp; N2</a:t>
            </a:r>
          </a:p>
        </p:txBody>
      </p:sp>
      <p:sp>
        <p:nvSpPr>
          <p:cNvPr id="10" name="ZoneTexte 9">
            <a:extLst>
              <a:ext uri="{FF2B5EF4-FFF2-40B4-BE49-F238E27FC236}">
                <a16:creationId xmlns:a16="http://schemas.microsoft.com/office/drawing/2014/main" id="{D959F109-E4A4-A60F-EBB9-012A85314383}"/>
              </a:ext>
            </a:extLst>
          </p:cNvPr>
          <p:cNvSpPr txBox="1"/>
          <p:nvPr/>
        </p:nvSpPr>
        <p:spPr>
          <a:xfrm>
            <a:off x="7459580" y="3197511"/>
            <a:ext cx="4206240" cy="646331"/>
          </a:xfrm>
          <a:prstGeom prst="rect">
            <a:avLst/>
          </a:prstGeom>
          <a:noFill/>
        </p:spPr>
        <p:txBody>
          <a:bodyPr wrap="square" rtlCol="0">
            <a:spAutoFit/>
          </a:bodyPr>
          <a:lstStyle/>
          <a:p>
            <a:pPr algn="ctr"/>
            <a:r>
              <a:rPr lang="fr-BE" dirty="0"/>
              <a:t>L1 Dames</a:t>
            </a:r>
          </a:p>
          <a:p>
            <a:pPr algn="ctr"/>
            <a:r>
              <a:rPr lang="fr-BE" dirty="0"/>
              <a:t>L1 &amp; L2 Messieurs et Mixtes (en 2023-2024</a:t>
            </a:r>
          </a:p>
        </p:txBody>
      </p:sp>
      <p:sp>
        <p:nvSpPr>
          <p:cNvPr id="11" name="ZoneTexte 10">
            <a:extLst>
              <a:ext uri="{FF2B5EF4-FFF2-40B4-BE49-F238E27FC236}">
                <a16:creationId xmlns:a16="http://schemas.microsoft.com/office/drawing/2014/main" id="{CB40F7DC-9EB1-E63F-3D2E-C59D89417C90}"/>
              </a:ext>
            </a:extLst>
          </p:cNvPr>
          <p:cNvSpPr txBox="1"/>
          <p:nvPr/>
        </p:nvSpPr>
        <p:spPr>
          <a:xfrm>
            <a:off x="7459580" y="5415146"/>
            <a:ext cx="4206239" cy="923330"/>
          </a:xfrm>
          <a:prstGeom prst="rect">
            <a:avLst/>
          </a:prstGeom>
          <a:noFill/>
        </p:spPr>
        <p:txBody>
          <a:bodyPr wrap="square" rtlCol="0">
            <a:spAutoFit/>
          </a:bodyPr>
          <a:lstStyle/>
          <a:p>
            <a:pPr algn="ctr"/>
            <a:r>
              <a:rPr lang="fr-BE" dirty="0"/>
              <a:t>Indice équipe max : 1250 (Mixtes) &amp; 1000 (Dames/Messieurs)</a:t>
            </a:r>
          </a:p>
          <a:p>
            <a:pPr algn="ctr"/>
            <a:r>
              <a:rPr lang="fr-BE" dirty="0"/>
              <a:t>Classement max (joueur) : 9</a:t>
            </a:r>
          </a:p>
        </p:txBody>
      </p:sp>
      <p:cxnSp>
        <p:nvCxnSpPr>
          <p:cNvPr id="13" name="Connecteur droit 12">
            <a:extLst>
              <a:ext uri="{FF2B5EF4-FFF2-40B4-BE49-F238E27FC236}">
                <a16:creationId xmlns:a16="http://schemas.microsoft.com/office/drawing/2014/main" id="{64200378-53E6-973E-DBBE-D943189795EF}"/>
              </a:ext>
            </a:extLst>
          </p:cNvPr>
          <p:cNvCxnSpPr/>
          <p:nvPr/>
        </p:nvCxnSpPr>
        <p:spPr>
          <a:xfrm>
            <a:off x="7459580" y="2993457"/>
            <a:ext cx="4206240" cy="0"/>
          </a:xfrm>
          <a:prstGeom prst="line">
            <a:avLst/>
          </a:prstGeom>
          <a:ln w="44450"/>
        </p:spPr>
        <p:style>
          <a:lnRef idx="1">
            <a:schemeClr val="dk1"/>
          </a:lnRef>
          <a:fillRef idx="0">
            <a:schemeClr val="dk1"/>
          </a:fillRef>
          <a:effectRef idx="0">
            <a:schemeClr val="dk1"/>
          </a:effectRef>
          <a:fontRef idx="minor">
            <a:schemeClr val="tx1"/>
          </a:fontRef>
        </p:style>
      </p:cxnSp>
      <p:cxnSp>
        <p:nvCxnSpPr>
          <p:cNvPr id="15" name="Connecteur droit 14">
            <a:extLst>
              <a:ext uri="{FF2B5EF4-FFF2-40B4-BE49-F238E27FC236}">
                <a16:creationId xmlns:a16="http://schemas.microsoft.com/office/drawing/2014/main" id="{5EEBEF8E-8057-9B1F-D46A-4132D32EEB8B}"/>
              </a:ext>
            </a:extLst>
          </p:cNvPr>
          <p:cNvCxnSpPr/>
          <p:nvPr/>
        </p:nvCxnSpPr>
        <p:spPr>
          <a:xfrm>
            <a:off x="7459580" y="4069883"/>
            <a:ext cx="4206240" cy="0"/>
          </a:xfrm>
          <a:prstGeom prst="line">
            <a:avLst/>
          </a:prstGeom>
          <a:ln w="44450"/>
        </p:spPr>
        <p:style>
          <a:lnRef idx="1">
            <a:schemeClr val="dk1"/>
          </a:lnRef>
          <a:fillRef idx="0">
            <a:schemeClr val="dk1"/>
          </a:fillRef>
          <a:effectRef idx="0">
            <a:schemeClr val="dk1"/>
          </a:effectRef>
          <a:fontRef idx="minor">
            <a:schemeClr val="tx1"/>
          </a:fontRef>
        </p:style>
      </p:cxnSp>
      <p:cxnSp>
        <p:nvCxnSpPr>
          <p:cNvPr id="17" name="Connecteur droit 16">
            <a:extLst>
              <a:ext uri="{FF2B5EF4-FFF2-40B4-BE49-F238E27FC236}">
                <a16:creationId xmlns:a16="http://schemas.microsoft.com/office/drawing/2014/main" id="{5010DE0F-D518-9651-7222-95FC6E616CCC}"/>
              </a:ext>
            </a:extLst>
          </p:cNvPr>
          <p:cNvCxnSpPr/>
          <p:nvPr/>
        </p:nvCxnSpPr>
        <p:spPr>
          <a:xfrm>
            <a:off x="7459580" y="5163954"/>
            <a:ext cx="4206240" cy="0"/>
          </a:xfrm>
          <a:prstGeom prst="line">
            <a:avLst/>
          </a:prstGeom>
          <a:ln w="44450"/>
        </p:spPr>
        <p:style>
          <a:lnRef idx="1">
            <a:schemeClr val="dk1"/>
          </a:lnRef>
          <a:fillRef idx="0">
            <a:schemeClr val="dk1"/>
          </a:fillRef>
          <a:effectRef idx="0">
            <a:schemeClr val="dk1"/>
          </a:effectRef>
          <a:fontRef idx="minor">
            <a:schemeClr val="tx1"/>
          </a:fontRef>
        </p:style>
      </p:cxnSp>
      <p:sp>
        <p:nvSpPr>
          <p:cNvPr id="18" name="ZoneTexte 17">
            <a:extLst>
              <a:ext uri="{FF2B5EF4-FFF2-40B4-BE49-F238E27FC236}">
                <a16:creationId xmlns:a16="http://schemas.microsoft.com/office/drawing/2014/main" id="{F59A9420-D4A6-BD05-815B-F663C34B6BD7}"/>
              </a:ext>
            </a:extLst>
          </p:cNvPr>
          <p:cNvSpPr txBox="1"/>
          <p:nvPr/>
        </p:nvSpPr>
        <p:spPr>
          <a:xfrm>
            <a:off x="7459579" y="4222750"/>
            <a:ext cx="4206240" cy="923330"/>
          </a:xfrm>
          <a:prstGeom prst="rect">
            <a:avLst/>
          </a:prstGeom>
          <a:noFill/>
        </p:spPr>
        <p:txBody>
          <a:bodyPr wrap="square" rtlCol="0">
            <a:spAutoFit/>
          </a:bodyPr>
          <a:lstStyle/>
          <a:p>
            <a:pPr algn="ctr"/>
            <a:r>
              <a:rPr lang="fr-BE" dirty="0"/>
              <a:t>Bruxelles-Brabant</a:t>
            </a:r>
          </a:p>
          <a:p>
            <a:pPr algn="ctr"/>
            <a:r>
              <a:rPr lang="fr-BE" dirty="0"/>
              <a:t>Hainaut-Namur</a:t>
            </a:r>
          </a:p>
          <a:p>
            <a:pPr algn="ctr"/>
            <a:r>
              <a:rPr lang="fr-BE" dirty="0"/>
              <a:t>Liège-Luxembourg</a:t>
            </a:r>
          </a:p>
        </p:txBody>
      </p:sp>
    </p:spTree>
    <p:extLst>
      <p:ext uri="{BB962C8B-B14F-4D97-AF65-F5344CB8AC3E}">
        <p14:creationId xmlns:p14="http://schemas.microsoft.com/office/powerpoint/2010/main" val="4235286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19</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a:rPr>
              <a:t>Nouveautés 2022-2023</a:t>
            </a:r>
            <a:br>
              <a:rPr lang="fr-BE" sz="3200" b="1" dirty="0">
                <a:solidFill>
                  <a:srgbClr val="0F2D40"/>
                </a:solidFill>
                <a:latin typeface="Montserrat"/>
              </a:rPr>
            </a:br>
            <a:r>
              <a:rPr lang="fr-BE" sz="2400" dirty="0">
                <a:solidFill>
                  <a:srgbClr val="0F2D40"/>
                </a:solidFill>
                <a:latin typeface="Montserrat"/>
              </a:rPr>
              <a:t>Mixtes, Messieurs &amp; Dames</a:t>
            </a:r>
            <a:endParaRPr lang="fr-BE" sz="20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fontScale="92500" lnSpcReduction="10000"/>
          </a:bodyPr>
          <a:lstStyle/>
          <a:p>
            <a:pPr algn="just">
              <a:spcBef>
                <a:spcPts val="1200"/>
              </a:spcBef>
              <a:spcAft>
                <a:spcPts val="1200"/>
              </a:spcAft>
            </a:pPr>
            <a:r>
              <a:rPr lang="fr-BE" sz="3000" dirty="0">
                <a:solidFill>
                  <a:srgbClr val="0F2D40"/>
                </a:solidFill>
                <a:latin typeface="Montserrat" panose="00000500000000000000" pitchFamily="2" charset="0"/>
                <a:cs typeface="Calibri Light"/>
              </a:rPr>
              <a:t>Création de divisions provinciales pour des équipes dont</a:t>
            </a:r>
            <a:endParaRPr lang="fr-BE" sz="3000" dirty="0">
              <a:solidFill>
                <a:srgbClr val="0F2D40"/>
              </a:solidFill>
              <a:latin typeface="Montserrat" panose="00000500000000000000" pitchFamily="2" charset="0"/>
            </a:endParaRPr>
          </a:p>
          <a:p>
            <a:pPr lvl="1" algn="just">
              <a:spcBef>
                <a:spcPts val="1200"/>
              </a:spcBef>
              <a:spcAft>
                <a:spcPts val="1200"/>
              </a:spcAft>
            </a:pPr>
            <a:r>
              <a:rPr lang="fr-BE" sz="2800" dirty="0">
                <a:solidFill>
                  <a:srgbClr val="0F2D40"/>
                </a:solidFill>
                <a:latin typeface="Montserrat" panose="00000500000000000000" pitchFamily="2" charset="0"/>
                <a:ea typeface="+mn-lt"/>
                <a:cs typeface="+mn-lt"/>
              </a:rPr>
              <a:t>L’indice de force est </a:t>
            </a:r>
            <a:r>
              <a:rPr lang="fr-BE" sz="2800" b="1" dirty="0">
                <a:solidFill>
                  <a:srgbClr val="CD0041"/>
                </a:solidFill>
                <a:latin typeface="Montserrat" panose="00000500000000000000" pitchFamily="2" charset="0"/>
                <a:ea typeface="+mn-lt"/>
                <a:cs typeface="+mn-lt"/>
              </a:rPr>
              <a:t>inférieur à 1250 </a:t>
            </a:r>
            <a:r>
              <a:rPr lang="fr-BE" sz="2800" dirty="0">
                <a:solidFill>
                  <a:srgbClr val="0F2D40"/>
                </a:solidFill>
                <a:latin typeface="Montserrat" panose="00000500000000000000" pitchFamily="2" charset="0"/>
                <a:ea typeface="+mn-lt"/>
                <a:cs typeface="+mn-lt"/>
              </a:rPr>
              <a:t>en mixte, à </a:t>
            </a:r>
            <a:r>
              <a:rPr lang="fr-BE" sz="2800" b="1" dirty="0">
                <a:solidFill>
                  <a:srgbClr val="CD0041"/>
                </a:solidFill>
                <a:latin typeface="Montserrat" panose="00000500000000000000" pitchFamily="2" charset="0"/>
                <a:ea typeface="+mn-lt"/>
                <a:cs typeface="+mn-lt"/>
              </a:rPr>
              <a:t>1000</a:t>
            </a:r>
            <a:r>
              <a:rPr lang="fr-BE" sz="2800" dirty="0">
                <a:solidFill>
                  <a:srgbClr val="0F2D40"/>
                </a:solidFill>
                <a:latin typeface="Montserrat" panose="00000500000000000000" pitchFamily="2" charset="0"/>
                <a:ea typeface="+mn-lt"/>
                <a:cs typeface="+mn-lt"/>
              </a:rPr>
              <a:t> en messieurs/dames</a:t>
            </a:r>
          </a:p>
          <a:p>
            <a:pPr lvl="1" algn="just">
              <a:spcBef>
                <a:spcPts val="1200"/>
              </a:spcBef>
              <a:spcAft>
                <a:spcPts val="1200"/>
              </a:spcAft>
            </a:pPr>
            <a:r>
              <a:rPr lang="fr-BE" sz="2800" dirty="0">
                <a:solidFill>
                  <a:srgbClr val="0F2D40"/>
                </a:solidFill>
                <a:latin typeface="Montserrat" panose="00000500000000000000" pitchFamily="2" charset="0"/>
                <a:ea typeface="+mn-lt"/>
                <a:cs typeface="+mn-lt"/>
              </a:rPr>
              <a:t>Les joueurs de base n’ont pas un classement </a:t>
            </a:r>
            <a:r>
              <a:rPr lang="fr-BE" sz="2800" b="1" dirty="0">
                <a:solidFill>
                  <a:srgbClr val="CD0041"/>
                </a:solidFill>
                <a:latin typeface="Montserrat" panose="00000500000000000000" pitchFamily="2" charset="0"/>
                <a:ea typeface="+mn-lt"/>
                <a:cs typeface="+mn-lt"/>
              </a:rPr>
              <a:t>supérieur à 9 </a:t>
            </a:r>
            <a:r>
              <a:rPr lang="fr-BE" sz="2800" dirty="0">
                <a:solidFill>
                  <a:srgbClr val="0F2D40"/>
                </a:solidFill>
                <a:latin typeface="Montserrat" panose="00000500000000000000" pitchFamily="2" charset="0"/>
                <a:ea typeface="+mn-lt"/>
                <a:cs typeface="+mn-lt"/>
              </a:rPr>
              <a:t>en simple et/ou dans une discipline de double concernée</a:t>
            </a:r>
          </a:p>
          <a:p>
            <a:pPr algn="just">
              <a:spcBef>
                <a:spcPts val="1200"/>
              </a:spcBef>
              <a:spcAft>
                <a:spcPts val="1200"/>
              </a:spcAft>
            </a:pPr>
            <a:r>
              <a:rPr lang="fr-BE" sz="3000" dirty="0">
                <a:solidFill>
                  <a:srgbClr val="0F2D40"/>
                </a:solidFill>
                <a:latin typeface="Montserrat" panose="00000500000000000000" pitchFamily="2" charset="0"/>
                <a:ea typeface="+mn-lt"/>
                <a:cs typeface="+mn-lt"/>
              </a:rPr>
              <a:t>Accès automatique à une division provinciale pour toute équipe supplémentaire inscrite répondant à ces critères </a:t>
            </a:r>
          </a:p>
          <a:p>
            <a:pPr algn="just">
              <a:spcBef>
                <a:spcPts val="1200"/>
              </a:spcBef>
              <a:spcAft>
                <a:spcPts val="1200"/>
              </a:spcAft>
            </a:pPr>
            <a:r>
              <a:rPr lang="fr-BE" sz="3000" dirty="0">
                <a:solidFill>
                  <a:srgbClr val="0F2D40"/>
                </a:solidFill>
                <a:latin typeface="Montserrat" panose="00000500000000000000" pitchFamily="2" charset="0"/>
                <a:ea typeface="+mn-lt"/>
                <a:cs typeface="+mn-lt"/>
              </a:rPr>
              <a:t>Le noyau des équipes </a:t>
            </a:r>
            <a:r>
              <a:rPr lang="fr-BE" sz="3000" b="1" dirty="0">
                <a:solidFill>
                  <a:srgbClr val="CD0041"/>
                </a:solidFill>
                <a:latin typeface="Montserrat" panose="00000500000000000000" pitchFamily="2" charset="0"/>
                <a:ea typeface="+mn-lt"/>
                <a:cs typeface="+mn-lt"/>
              </a:rPr>
              <a:t>n’est pas limité</a:t>
            </a:r>
            <a:r>
              <a:rPr lang="fr-BE" sz="3000" dirty="0">
                <a:solidFill>
                  <a:srgbClr val="0F2D40"/>
                </a:solidFill>
                <a:latin typeface="Montserrat" panose="00000500000000000000" pitchFamily="2" charset="0"/>
                <a:ea typeface="+mn-lt"/>
                <a:cs typeface="+mn-lt"/>
              </a:rPr>
              <a:t> (à 10 joueurs) dans les divisions provinciales. </a:t>
            </a:r>
            <a:endParaRPr lang="fr-BE" sz="3000" dirty="0">
              <a:solidFill>
                <a:srgbClr val="0F2D40"/>
              </a:solidFill>
              <a:latin typeface="Montserrat" panose="00000500000000000000" pitchFamily="2" charset="0"/>
              <a:cs typeface="Calibri Light"/>
            </a:endParaRPr>
          </a:p>
          <a:p>
            <a:pPr lvl="1">
              <a:spcBef>
                <a:spcPts val="1200"/>
              </a:spcBef>
              <a:spcAft>
                <a:spcPts val="1200"/>
              </a:spcAft>
              <a:buFont typeface="Wingdings" panose="020B0604020202020204" pitchFamily="34" charset="0"/>
              <a:buChar char="Ø"/>
            </a:pPr>
            <a:endParaRPr lang="fr-BE" dirty="0">
              <a:solidFill>
                <a:srgbClr val="000000"/>
              </a:solidFill>
              <a:latin typeface="Calibri Light"/>
              <a:cs typeface="Calibri Light"/>
            </a:endParaRPr>
          </a:p>
          <a:p>
            <a:pPr>
              <a:spcBef>
                <a:spcPts val="1200"/>
              </a:spcBef>
              <a:spcAft>
                <a:spcPts val="1200"/>
              </a:spcAft>
            </a:pPr>
            <a:endParaRPr lang="fr-BE" dirty="0">
              <a:solidFill>
                <a:srgbClr val="000000"/>
              </a:solidFill>
              <a:latin typeface="Calibri Light"/>
              <a:cs typeface="Calibri Light"/>
            </a:endParaRPr>
          </a:p>
          <a:p>
            <a:pPr lvl="1">
              <a:spcBef>
                <a:spcPts val="1200"/>
              </a:spcBef>
              <a:spcAft>
                <a:spcPts val="1200"/>
              </a:spcAft>
              <a:buFont typeface="Wingdings" panose="020B0604020202020204" pitchFamily="34" charset="0"/>
              <a:buChar char="Ø"/>
            </a:pPr>
            <a:endParaRPr lang="fr-BE" dirty="0">
              <a:solidFill>
                <a:srgbClr val="000000"/>
              </a:solidFill>
              <a:latin typeface="Calibri Light"/>
              <a:cs typeface="Calibri Light"/>
            </a:endParaRPr>
          </a:p>
        </p:txBody>
      </p:sp>
    </p:spTree>
    <p:extLst>
      <p:ext uri="{BB962C8B-B14F-4D97-AF65-F5344CB8AC3E}">
        <p14:creationId xmlns:p14="http://schemas.microsoft.com/office/powerpoint/2010/main" val="268187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Timing</a:t>
            </a:r>
            <a:endParaRPr lang="fr-BE" sz="3200">
              <a:solidFill>
                <a:srgbClr val="0F2D40"/>
              </a:solidFill>
              <a:latin typeface="Montserrat" panose="00000500000000000000" pitchFamily="2" charset="0"/>
            </a:endParaRPr>
          </a:p>
        </p:txBody>
      </p:sp>
      <p:sp>
        <p:nvSpPr>
          <p:cNvPr id="10" name="Rectangle 9" descr="Enseignant">
            <a:extLst>
              <a:ext uri="{FF2B5EF4-FFF2-40B4-BE49-F238E27FC236}">
                <a16:creationId xmlns:a16="http://schemas.microsoft.com/office/drawing/2014/main" id="{B818FA6B-3DC5-4623-A5B4-2B3E9BB487D7}"/>
              </a:ext>
            </a:extLst>
          </p:cNvPr>
          <p:cNvSpPr/>
          <p:nvPr/>
        </p:nvSpPr>
        <p:spPr>
          <a:xfrm>
            <a:off x="1474362" y="2038928"/>
            <a:ext cx="1485526" cy="148552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1" name="Groupe 10">
            <a:extLst>
              <a:ext uri="{FF2B5EF4-FFF2-40B4-BE49-F238E27FC236}">
                <a16:creationId xmlns:a16="http://schemas.microsoft.com/office/drawing/2014/main" id="{3538E76C-834B-4D54-B408-00B11238EB17}"/>
              </a:ext>
            </a:extLst>
          </p:cNvPr>
          <p:cNvGrpSpPr/>
          <p:nvPr/>
        </p:nvGrpSpPr>
        <p:grpSpPr>
          <a:xfrm>
            <a:off x="566541" y="3941571"/>
            <a:ext cx="3878874" cy="877500"/>
            <a:chOff x="174284" y="2688240"/>
            <a:chExt cx="3301169" cy="877500"/>
          </a:xfrm>
        </p:grpSpPr>
        <p:sp>
          <p:nvSpPr>
            <p:cNvPr id="22" name="Rectangle 21">
              <a:extLst>
                <a:ext uri="{FF2B5EF4-FFF2-40B4-BE49-F238E27FC236}">
                  <a16:creationId xmlns:a16="http://schemas.microsoft.com/office/drawing/2014/main" id="{F63B811E-D598-4E09-8B74-771A5DB0B433}"/>
                </a:ext>
              </a:extLst>
            </p:cNvPr>
            <p:cNvSpPr/>
            <p:nvPr/>
          </p:nvSpPr>
          <p:spPr>
            <a:xfrm>
              <a:off x="174284"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ZoneTexte 22">
              <a:extLst>
                <a:ext uri="{FF2B5EF4-FFF2-40B4-BE49-F238E27FC236}">
                  <a16:creationId xmlns:a16="http://schemas.microsoft.com/office/drawing/2014/main" id="{864B667A-0ACE-4B56-87FB-9A96185AE7AF}"/>
                </a:ext>
              </a:extLst>
            </p:cNvPr>
            <p:cNvSpPr txBox="1"/>
            <p:nvPr/>
          </p:nvSpPr>
          <p:spPr>
            <a:xfrm>
              <a:off x="174284" y="2688240"/>
              <a:ext cx="3301169"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fr-BE" sz="3600" b="1" kern="1200">
                  <a:solidFill>
                    <a:srgbClr val="0F2D40"/>
                  </a:solidFill>
                  <a:latin typeface="Montserrat" panose="00000500000000000000" pitchFamily="2" charset="0"/>
                </a:rPr>
                <a:t>Introduction + Présentations</a:t>
              </a:r>
              <a:endParaRPr lang="en-US" sz="3600" b="1" kern="1200">
                <a:solidFill>
                  <a:srgbClr val="0F2D40"/>
                </a:solidFill>
                <a:latin typeface="Montserrat" panose="00000500000000000000" pitchFamily="2" charset="0"/>
              </a:endParaRPr>
            </a:p>
          </p:txBody>
        </p:sp>
      </p:grpSp>
      <p:sp>
        <p:nvSpPr>
          <p:cNvPr id="14" name="Rectangle 13" descr="Coche">
            <a:extLst>
              <a:ext uri="{FF2B5EF4-FFF2-40B4-BE49-F238E27FC236}">
                <a16:creationId xmlns:a16="http://schemas.microsoft.com/office/drawing/2014/main" id="{1C2DEFBD-493E-4B53-A37D-A5E43425EF8C}"/>
              </a:ext>
            </a:extLst>
          </p:cNvPr>
          <p:cNvSpPr/>
          <p:nvPr/>
        </p:nvSpPr>
        <p:spPr>
          <a:xfrm>
            <a:off x="5353237" y="2038928"/>
            <a:ext cx="1485526" cy="1485526"/>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fr-BE"/>
          </a:p>
        </p:txBody>
      </p:sp>
      <p:grpSp>
        <p:nvGrpSpPr>
          <p:cNvPr id="15" name="Groupe 14">
            <a:extLst>
              <a:ext uri="{FF2B5EF4-FFF2-40B4-BE49-F238E27FC236}">
                <a16:creationId xmlns:a16="http://schemas.microsoft.com/office/drawing/2014/main" id="{00193C97-262B-4686-A433-0664AD78C6C9}"/>
              </a:ext>
            </a:extLst>
          </p:cNvPr>
          <p:cNvGrpSpPr/>
          <p:nvPr/>
        </p:nvGrpSpPr>
        <p:grpSpPr>
          <a:xfrm>
            <a:off x="4445415" y="3941571"/>
            <a:ext cx="3301169" cy="877500"/>
            <a:chOff x="4053158" y="2688240"/>
            <a:chExt cx="3301169" cy="877500"/>
          </a:xfrm>
        </p:grpSpPr>
        <p:sp>
          <p:nvSpPr>
            <p:cNvPr id="20" name="Rectangle 19">
              <a:extLst>
                <a:ext uri="{FF2B5EF4-FFF2-40B4-BE49-F238E27FC236}">
                  <a16:creationId xmlns:a16="http://schemas.microsoft.com/office/drawing/2014/main" id="{FC49C634-D349-47A4-B75E-EAB9E778AC04}"/>
                </a:ext>
              </a:extLst>
            </p:cNvPr>
            <p:cNvSpPr/>
            <p:nvPr/>
          </p:nvSpPr>
          <p:spPr>
            <a:xfrm>
              <a:off x="4053158"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ZoneTexte 20">
              <a:extLst>
                <a:ext uri="{FF2B5EF4-FFF2-40B4-BE49-F238E27FC236}">
                  <a16:creationId xmlns:a16="http://schemas.microsoft.com/office/drawing/2014/main" id="{2C06917E-009B-4AE6-96CD-56DF6DDE75F8}"/>
                </a:ext>
              </a:extLst>
            </p:cNvPr>
            <p:cNvSpPr txBox="1"/>
            <p:nvPr/>
          </p:nvSpPr>
          <p:spPr>
            <a:xfrm>
              <a:off x="4053158" y="2688240"/>
              <a:ext cx="3301169"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fr-BE" sz="2800" kern="1200">
                  <a:solidFill>
                    <a:srgbClr val="0F2D40"/>
                  </a:solidFill>
                  <a:latin typeface="Montserrat" panose="00000500000000000000" pitchFamily="2" charset="0"/>
                </a:rPr>
                <a:t>Explications</a:t>
              </a:r>
              <a:endParaRPr lang="en-US" sz="2800" kern="1200">
                <a:solidFill>
                  <a:srgbClr val="0F2D40"/>
                </a:solidFill>
                <a:latin typeface="Montserrat" panose="00000500000000000000" pitchFamily="2" charset="0"/>
              </a:endParaRPr>
            </a:p>
          </p:txBody>
        </p:sp>
      </p:grpSp>
      <p:sp>
        <p:nvSpPr>
          <p:cNvPr id="16" name="Rectangle 15" descr="Chat">
            <a:extLst>
              <a:ext uri="{FF2B5EF4-FFF2-40B4-BE49-F238E27FC236}">
                <a16:creationId xmlns:a16="http://schemas.microsoft.com/office/drawing/2014/main" id="{DD0F41E5-97E0-4300-B23C-1F1B40A1AC62}"/>
              </a:ext>
            </a:extLst>
          </p:cNvPr>
          <p:cNvSpPr/>
          <p:nvPr/>
        </p:nvSpPr>
        <p:spPr>
          <a:xfrm>
            <a:off x="9232111" y="2038928"/>
            <a:ext cx="1485526" cy="148552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7" name="Groupe 16">
            <a:extLst>
              <a:ext uri="{FF2B5EF4-FFF2-40B4-BE49-F238E27FC236}">
                <a16:creationId xmlns:a16="http://schemas.microsoft.com/office/drawing/2014/main" id="{B74317D8-68A9-450E-83B1-9818B0E94D4E}"/>
              </a:ext>
            </a:extLst>
          </p:cNvPr>
          <p:cNvGrpSpPr/>
          <p:nvPr/>
        </p:nvGrpSpPr>
        <p:grpSpPr>
          <a:xfrm>
            <a:off x="8046720" y="3941571"/>
            <a:ext cx="3812345" cy="877500"/>
            <a:chOff x="7932033" y="2688240"/>
            <a:chExt cx="3534775" cy="877500"/>
          </a:xfrm>
        </p:grpSpPr>
        <p:sp>
          <p:nvSpPr>
            <p:cNvPr id="18" name="Rectangle 17">
              <a:extLst>
                <a:ext uri="{FF2B5EF4-FFF2-40B4-BE49-F238E27FC236}">
                  <a16:creationId xmlns:a16="http://schemas.microsoft.com/office/drawing/2014/main" id="{CC7E3A37-B7FA-40C1-B1B9-B633A9955C31}"/>
                </a:ext>
              </a:extLst>
            </p:cNvPr>
            <p:cNvSpPr/>
            <p:nvPr/>
          </p:nvSpPr>
          <p:spPr>
            <a:xfrm>
              <a:off x="7932033"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ZoneTexte 18">
              <a:extLst>
                <a:ext uri="{FF2B5EF4-FFF2-40B4-BE49-F238E27FC236}">
                  <a16:creationId xmlns:a16="http://schemas.microsoft.com/office/drawing/2014/main" id="{A6396008-CFDE-43AD-9A77-7C2AE9FDCBDD}"/>
                </a:ext>
              </a:extLst>
            </p:cNvPr>
            <p:cNvSpPr txBox="1"/>
            <p:nvPr/>
          </p:nvSpPr>
          <p:spPr>
            <a:xfrm>
              <a:off x="7932033" y="2688240"/>
              <a:ext cx="3534775"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fr-BE" sz="2800" kern="1200">
                  <a:solidFill>
                    <a:srgbClr val="0F2D40"/>
                  </a:solidFill>
                  <a:latin typeface="Montserrat" panose="00000500000000000000" pitchFamily="2" charset="0"/>
                </a:rPr>
                <a:t>Questions/Réponses</a:t>
              </a:r>
              <a:endParaRPr lang="en-US" sz="2800" kern="1200">
                <a:solidFill>
                  <a:srgbClr val="0F2D40"/>
                </a:solidFill>
                <a:latin typeface="Montserrat" panose="00000500000000000000" pitchFamily="2" charset="0"/>
              </a:endParaRPr>
            </a:p>
          </p:txBody>
        </p:sp>
      </p:grpSp>
    </p:spTree>
    <p:extLst>
      <p:ext uri="{BB962C8B-B14F-4D97-AF65-F5344CB8AC3E}">
        <p14:creationId xmlns:p14="http://schemas.microsoft.com/office/powerpoint/2010/main" val="1202576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20</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a:rPr>
              <a:t>Nouveautés 2022-2023</a:t>
            </a:r>
            <a:br>
              <a:rPr lang="fr-BE" sz="3200" b="1" dirty="0">
                <a:solidFill>
                  <a:srgbClr val="0F2D40"/>
                </a:solidFill>
                <a:latin typeface="Montserrat"/>
              </a:rPr>
            </a:br>
            <a:r>
              <a:rPr lang="fr-BE" sz="2400" dirty="0">
                <a:solidFill>
                  <a:srgbClr val="0F2D40"/>
                </a:solidFill>
                <a:latin typeface="Montserrat"/>
              </a:rPr>
              <a:t>Mixtes, Messieurs &amp; Dames</a:t>
            </a:r>
            <a:endParaRPr lang="fr-BE" sz="20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589014"/>
            <a:ext cx="10515600" cy="3213357"/>
          </a:xfrm>
        </p:spPr>
        <p:txBody>
          <a:bodyPr vert="horz" lIns="91440" tIns="45720" rIns="91440" bIns="45720" rtlCol="0" anchor="t">
            <a:normAutofit/>
          </a:bodyPr>
          <a:lstStyle/>
          <a:p>
            <a:pPr algn="just">
              <a:spcBef>
                <a:spcPts val="1200"/>
              </a:spcBef>
              <a:spcAft>
                <a:spcPts val="1200"/>
              </a:spcAft>
            </a:pPr>
            <a:r>
              <a:rPr lang="fr-BE" dirty="0">
                <a:solidFill>
                  <a:srgbClr val="0F2D40"/>
                </a:solidFill>
                <a:latin typeface="Montserrat" panose="00000500000000000000" pitchFamily="2" charset="0"/>
                <a:ea typeface="+mn-lt"/>
                <a:cs typeface="+mn-lt"/>
              </a:rPr>
              <a:t>Une demande de déclassement est automatiquement acceptée pour les équipes remplissant les conditions d’accessibilité aux divisions provinciales</a:t>
            </a:r>
            <a:endParaRPr lang="fr-BE" dirty="0">
              <a:solidFill>
                <a:srgbClr val="0F2D40"/>
              </a:solidFill>
              <a:latin typeface="Montserrat" panose="00000500000000000000" pitchFamily="2" charset="0"/>
              <a:cs typeface="Calibri Light"/>
            </a:endParaRPr>
          </a:p>
          <a:p>
            <a:pPr algn="just">
              <a:spcBef>
                <a:spcPts val="1200"/>
              </a:spcBef>
              <a:spcAft>
                <a:spcPts val="1200"/>
              </a:spcAft>
            </a:pPr>
            <a:r>
              <a:rPr lang="fr-BE" dirty="0">
                <a:solidFill>
                  <a:srgbClr val="0F2D40"/>
                </a:solidFill>
                <a:latin typeface="Montserrat" panose="00000500000000000000" pitchFamily="2" charset="0"/>
                <a:ea typeface="+mn-lt"/>
                <a:cs typeface="+mn-lt"/>
              </a:rPr>
              <a:t>Une équipe de district en ballottage ou classée dernière de la dernière division ne peut accéder à la 1ère division provinciale que dans le respect des conditions d’accessibilité aux divisions provinciales</a:t>
            </a:r>
            <a:endParaRPr lang="fr-BE" dirty="0">
              <a:solidFill>
                <a:srgbClr val="000000"/>
              </a:solidFill>
              <a:latin typeface="Calibri Light"/>
              <a:cs typeface="Calibri Light"/>
            </a:endParaRPr>
          </a:p>
        </p:txBody>
      </p:sp>
    </p:spTree>
    <p:extLst>
      <p:ext uri="{BB962C8B-B14F-4D97-AF65-F5344CB8AC3E}">
        <p14:creationId xmlns:p14="http://schemas.microsoft.com/office/powerpoint/2010/main" val="2966754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21</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a:rPr>
              <a:t>Nouveautés 2022-2023</a:t>
            </a:r>
            <a:br>
              <a:rPr lang="fr-BE" sz="3200" b="1" dirty="0">
                <a:solidFill>
                  <a:srgbClr val="0F2D40"/>
                </a:solidFill>
                <a:latin typeface="Montserrat"/>
              </a:rPr>
            </a:br>
            <a:r>
              <a:rPr lang="fr-BE" sz="2400" dirty="0">
                <a:solidFill>
                  <a:srgbClr val="0F2D40"/>
                </a:solidFill>
                <a:latin typeface="Montserrat"/>
              </a:rPr>
              <a:t>Mixtes</a:t>
            </a:r>
            <a:endParaRPr lang="fr-BE" sz="20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a:bodyPr>
          <a:lstStyle/>
          <a:p>
            <a:pPr marL="457200" indent="-457200" algn="just">
              <a:spcBef>
                <a:spcPts val="1200"/>
              </a:spcBef>
              <a:spcAft>
                <a:spcPts val="1200"/>
              </a:spcAft>
            </a:pPr>
            <a:r>
              <a:rPr lang="fr-BE" dirty="0">
                <a:solidFill>
                  <a:srgbClr val="0F2D40"/>
                </a:solidFill>
                <a:latin typeface="Montserrat" panose="00000500000000000000" pitchFamily="2" charset="0"/>
                <a:ea typeface="+mn-lt"/>
                <a:cs typeface="+mn-lt"/>
              </a:rPr>
              <a:t>Les dames ont dorénavant la possibilité de jouer pour </a:t>
            </a:r>
            <a:r>
              <a:rPr lang="fr-BE" b="1" dirty="0">
                <a:solidFill>
                  <a:srgbClr val="CD0041"/>
                </a:solidFill>
                <a:latin typeface="Montserrat" panose="00000500000000000000" pitchFamily="2" charset="0"/>
                <a:ea typeface="+mn-lt"/>
                <a:cs typeface="+mn-lt"/>
              </a:rPr>
              <a:t>deux clubs LFBB </a:t>
            </a:r>
            <a:r>
              <a:rPr lang="fr-BE" dirty="0">
                <a:solidFill>
                  <a:srgbClr val="0F2D40"/>
                </a:solidFill>
                <a:latin typeface="Montserrat" panose="00000500000000000000" pitchFamily="2" charset="0"/>
                <a:ea typeface="+mn-lt"/>
                <a:cs typeface="+mn-lt"/>
              </a:rPr>
              <a:t>différents, dont l’un est le club d’affiliation, pour autant que ce soit dans deux championnats de genres différents (mixtes et dames)</a:t>
            </a:r>
            <a:endParaRPr lang="fr-BE" dirty="0">
              <a:solidFill>
                <a:srgbClr val="0F2D40"/>
              </a:solidFill>
              <a:latin typeface="Montserrat" panose="00000500000000000000" pitchFamily="2" charset="0"/>
              <a:ea typeface="+mn-lt"/>
              <a:cs typeface="Calibri Light"/>
            </a:endParaRPr>
          </a:p>
          <a:p>
            <a:pPr marL="914400" lvl="1" indent="-457200" algn="just">
              <a:spcBef>
                <a:spcPts val="1200"/>
              </a:spcBef>
              <a:spcAft>
                <a:spcPts val="1200"/>
              </a:spcAft>
            </a:pPr>
            <a:r>
              <a:rPr lang="fr-BE" dirty="0">
                <a:solidFill>
                  <a:srgbClr val="0F2D40"/>
                </a:solidFill>
                <a:latin typeface="Montserrat" panose="00000500000000000000" pitchFamily="2" charset="0"/>
                <a:cs typeface="Calibri Light"/>
              </a:rPr>
              <a:t>La page listant les indices des joueuses tiendra compte de cette nouveauté</a:t>
            </a:r>
          </a:p>
          <a:p>
            <a:pPr marL="457200" indent="-457200" algn="just">
              <a:spcBef>
                <a:spcPts val="1200"/>
              </a:spcBef>
              <a:spcAft>
                <a:spcPts val="1200"/>
              </a:spcAft>
            </a:pPr>
            <a:r>
              <a:rPr lang="fr-BE" dirty="0">
                <a:solidFill>
                  <a:srgbClr val="0F2D40"/>
                </a:solidFill>
                <a:latin typeface="Montserrat" panose="00000500000000000000" pitchFamily="2" charset="0"/>
                <a:cs typeface="Calibri Light"/>
              </a:rPr>
              <a:t>Saison transitoire : passage d'un Top 16 à </a:t>
            </a:r>
            <a:r>
              <a:rPr lang="fr-BE" b="1" dirty="0">
                <a:solidFill>
                  <a:srgbClr val="CD0041"/>
                </a:solidFill>
                <a:latin typeface="Montserrat" panose="00000500000000000000" pitchFamily="2" charset="0"/>
                <a:cs typeface="Calibri Light"/>
              </a:rPr>
              <a:t>deux divisions de Ligue</a:t>
            </a:r>
            <a:r>
              <a:rPr lang="fr-BE" dirty="0">
                <a:solidFill>
                  <a:srgbClr val="0F2D40"/>
                </a:solidFill>
                <a:latin typeface="Montserrat" panose="00000500000000000000" pitchFamily="2" charset="0"/>
                <a:cs typeface="Calibri Light"/>
              </a:rPr>
              <a:t> (8 équipes chacune) lors de la saison 2023-2024</a:t>
            </a:r>
          </a:p>
          <a:p>
            <a:pPr marL="457200" indent="-457200">
              <a:spcBef>
                <a:spcPts val="1200"/>
              </a:spcBef>
              <a:spcAft>
                <a:spcPts val="1200"/>
              </a:spcAft>
            </a:pPr>
            <a:endParaRPr lang="fr-BE" dirty="0">
              <a:solidFill>
                <a:srgbClr val="000000"/>
              </a:solidFill>
              <a:latin typeface="Calibri Light"/>
              <a:cs typeface="Calibri Light"/>
            </a:endParaRPr>
          </a:p>
          <a:p>
            <a:pPr>
              <a:spcBef>
                <a:spcPts val="1200"/>
              </a:spcBef>
              <a:spcAft>
                <a:spcPts val="1200"/>
              </a:spcAft>
            </a:pPr>
            <a:endParaRPr lang="fr-BE" dirty="0">
              <a:solidFill>
                <a:srgbClr val="000000"/>
              </a:solidFill>
              <a:latin typeface="Calibri Light"/>
              <a:cs typeface="Calibri Light"/>
            </a:endParaRPr>
          </a:p>
          <a:p>
            <a:pPr lvl="1">
              <a:spcBef>
                <a:spcPts val="1200"/>
              </a:spcBef>
              <a:spcAft>
                <a:spcPts val="1200"/>
              </a:spcAft>
              <a:buFont typeface="Wingdings" panose="020B0604020202020204" pitchFamily="34" charset="0"/>
              <a:buChar char="Ø"/>
            </a:pPr>
            <a:endParaRPr lang="fr-BE" dirty="0">
              <a:solidFill>
                <a:srgbClr val="000000"/>
              </a:solidFill>
              <a:latin typeface="Calibri Light"/>
              <a:cs typeface="Calibri Light"/>
            </a:endParaRPr>
          </a:p>
        </p:txBody>
      </p:sp>
    </p:spTree>
    <p:extLst>
      <p:ext uri="{BB962C8B-B14F-4D97-AF65-F5344CB8AC3E}">
        <p14:creationId xmlns:p14="http://schemas.microsoft.com/office/powerpoint/2010/main" val="4199897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22</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a:rPr>
              <a:t>Interclubs mixtes</a:t>
            </a:r>
            <a:br>
              <a:rPr lang="fr-BE" sz="3200" b="1" dirty="0">
                <a:solidFill>
                  <a:srgbClr val="0F2D40"/>
                </a:solidFill>
                <a:latin typeface="Montserrat"/>
              </a:rPr>
            </a:br>
            <a:r>
              <a:rPr lang="fr-BE" sz="2000" dirty="0">
                <a:solidFill>
                  <a:srgbClr val="0F2D40"/>
                </a:solidFill>
                <a:latin typeface="Montserrat"/>
              </a:rPr>
              <a:t>Règles transitoires</a:t>
            </a:r>
            <a:endParaRPr lang="fr-BE" sz="20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fontScale="92500" lnSpcReduction="10000"/>
          </a:bodyPr>
          <a:lstStyle/>
          <a:p>
            <a:r>
              <a:rPr lang="fr-BE" dirty="0">
                <a:solidFill>
                  <a:srgbClr val="0F2D40"/>
                </a:solidFill>
                <a:latin typeface="Montserrat" panose="00000500000000000000" pitchFamily="2" charset="0"/>
                <a:ea typeface="+mn-lt"/>
                <a:cs typeface="+mn-lt"/>
              </a:rPr>
              <a:t>L’équipe finaliste, les demi-finalistes et l’équipe classée 3ème de chaque série gagnent un </a:t>
            </a:r>
            <a:r>
              <a:rPr lang="fr-BE" b="1" dirty="0">
                <a:solidFill>
                  <a:srgbClr val="CD0041"/>
                </a:solidFill>
                <a:latin typeface="Montserrat" panose="00000500000000000000" pitchFamily="2" charset="0"/>
                <a:ea typeface="+mn-lt"/>
                <a:cs typeface="+mn-lt"/>
              </a:rPr>
              <a:t>droit de maintien </a:t>
            </a:r>
            <a:r>
              <a:rPr lang="fr-BE" dirty="0">
                <a:solidFill>
                  <a:srgbClr val="0F2D40"/>
                </a:solidFill>
                <a:latin typeface="Montserrat" panose="00000500000000000000" pitchFamily="2" charset="0"/>
                <a:ea typeface="+mn-lt"/>
                <a:cs typeface="+mn-lt"/>
              </a:rPr>
              <a:t>en Ligue 1. De même pour l’équipe classée 4ème d’une des deux séries et ayant le nouvel indice de force le plus élevé</a:t>
            </a:r>
            <a:endParaRPr lang="fr-BE" dirty="0">
              <a:solidFill>
                <a:srgbClr val="0F2D40"/>
              </a:solidFill>
              <a:latin typeface="Montserrat" panose="00000500000000000000" pitchFamily="2" charset="0"/>
              <a:cs typeface="Calibri Light"/>
            </a:endParaRPr>
          </a:p>
          <a:p>
            <a:r>
              <a:rPr lang="fr-BE" dirty="0">
                <a:solidFill>
                  <a:srgbClr val="0F2D40"/>
                </a:solidFill>
                <a:latin typeface="Montserrat" panose="00000500000000000000" pitchFamily="2" charset="0"/>
                <a:ea typeface="+mn-lt"/>
                <a:cs typeface="+mn-lt"/>
              </a:rPr>
              <a:t>L’équipe classée 4ème d’une des deux séries et ayant le nouvel indice de force le plus faible, ainsi que l’équipe classée 5ème d’une des deux séries et ayant le nouvel indice de force le plus élevé, sont </a:t>
            </a:r>
            <a:r>
              <a:rPr lang="fr-BE" b="1" dirty="0">
                <a:solidFill>
                  <a:srgbClr val="CD0041"/>
                </a:solidFill>
                <a:latin typeface="Montserrat" panose="00000500000000000000" pitchFamily="2" charset="0"/>
                <a:ea typeface="+mn-lt"/>
                <a:cs typeface="+mn-lt"/>
              </a:rPr>
              <a:t>en ballottage </a:t>
            </a:r>
            <a:r>
              <a:rPr lang="fr-BE" dirty="0">
                <a:solidFill>
                  <a:srgbClr val="0F2D40"/>
                </a:solidFill>
                <a:latin typeface="Montserrat" panose="00000500000000000000" pitchFamily="2" charset="0"/>
                <a:ea typeface="+mn-lt"/>
                <a:cs typeface="+mn-lt"/>
              </a:rPr>
              <a:t>en Ligue 1</a:t>
            </a:r>
            <a:endParaRPr lang="fr-BE" dirty="0">
              <a:solidFill>
                <a:srgbClr val="0F2D40"/>
              </a:solidFill>
              <a:latin typeface="Montserrat" panose="00000500000000000000" pitchFamily="2" charset="0"/>
            </a:endParaRPr>
          </a:p>
          <a:p>
            <a:r>
              <a:rPr lang="fr-BE" dirty="0">
                <a:solidFill>
                  <a:srgbClr val="0F2D40"/>
                </a:solidFill>
                <a:latin typeface="Montserrat" panose="00000500000000000000" pitchFamily="2" charset="0"/>
                <a:ea typeface="+mn-lt"/>
                <a:cs typeface="+mn-lt"/>
              </a:rPr>
              <a:t>L’équipe classée 5ème d’une des deux séries et ayant l’indice de force le plus faible, ainsi que les équipes classées 6èmes et 7èmes de chaque série, </a:t>
            </a:r>
            <a:r>
              <a:rPr lang="fr-BE" b="1" dirty="0">
                <a:solidFill>
                  <a:srgbClr val="CD0041"/>
                </a:solidFill>
                <a:latin typeface="Montserrat" panose="00000500000000000000" pitchFamily="2" charset="0"/>
                <a:ea typeface="+mn-lt"/>
                <a:cs typeface="+mn-lt"/>
              </a:rPr>
              <a:t>descendent</a:t>
            </a:r>
            <a:r>
              <a:rPr lang="fr-BE" dirty="0">
                <a:solidFill>
                  <a:srgbClr val="0F2D40"/>
                </a:solidFill>
                <a:latin typeface="Montserrat" panose="00000500000000000000" pitchFamily="2" charset="0"/>
                <a:ea typeface="+mn-lt"/>
                <a:cs typeface="+mn-lt"/>
              </a:rPr>
              <a:t> en Ligue 2. De plus, les équipes classées 7èmes sont </a:t>
            </a:r>
            <a:r>
              <a:rPr lang="fr-BE" b="1" dirty="0">
                <a:solidFill>
                  <a:srgbClr val="CD0041"/>
                </a:solidFill>
                <a:latin typeface="Montserrat" panose="00000500000000000000" pitchFamily="2" charset="0"/>
                <a:ea typeface="+mn-lt"/>
                <a:cs typeface="+mn-lt"/>
              </a:rPr>
              <a:t>en ballottage</a:t>
            </a:r>
            <a:r>
              <a:rPr lang="fr-BE" dirty="0">
                <a:solidFill>
                  <a:srgbClr val="0F2D40"/>
                </a:solidFill>
                <a:latin typeface="Montserrat" panose="00000500000000000000" pitchFamily="2" charset="0"/>
                <a:ea typeface="+mn-lt"/>
                <a:cs typeface="+mn-lt"/>
              </a:rPr>
              <a:t>.</a:t>
            </a:r>
            <a:endParaRPr lang="fr-BE" dirty="0">
              <a:solidFill>
                <a:srgbClr val="0F2D40"/>
              </a:solidFill>
              <a:latin typeface="Montserrat" panose="00000500000000000000" pitchFamily="2" charset="0"/>
              <a:cs typeface="Calibri Light"/>
            </a:endParaRPr>
          </a:p>
          <a:p>
            <a:pPr algn="just"/>
            <a:r>
              <a:rPr lang="fr-BE" dirty="0">
                <a:solidFill>
                  <a:srgbClr val="0F2D40"/>
                </a:solidFill>
                <a:latin typeface="Montserrat" panose="00000500000000000000" pitchFamily="2" charset="0"/>
                <a:ea typeface="+mn-lt"/>
                <a:cs typeface="+mn-lt"/>
              </a:rPr>
              <a:t>Le dernier de chaque série se voit infliger une </a:t>
            </a:r>
            <a:r>
              <a:rPr lang="fr-BE" b="1" dirty="0">
                <a:solidFill>
                  <a:srgbClr val="CD0041"/>
                </a:solidFill>
                <a:latin typeface="Montserrat" panose="00000500000000000000" pitchFamily="2" charset="0"/>
                <a:ea typeface="+mn-lt"/>
                <a:cs typeface="+mn-lt"/>
              </a:rPr>
              <a:t>pénalité d’une division </a:t>
            </a:r>
            <a:r>
              <a:rPr lang="fr-BE" dirty="0">
                <a:solidFill>
                  <a:srgbClr val="0F2D40"/>
                </a:solidFill>
                <a:latin typeface="Montserrat" panose="00000500000000000000" pitchFamily="2" charset="0"/>
                <a:ea typeface="+mn-lt"/>
                <a:cs typeface="+mn-lt"/>
              </a:rPr>
              <a:t>(cf. Art. 10.1.c) et descend en D1 (District)</a:t>
            </a:r>
            <a:endParaRPr lang="fr-BE" dirty="0">
              <a:solidFill>
                <a:srgbClr val="0F2D40"/>
              </a:solidFill>
              <a:latin typeface="Montserrat" panose="00000500000000000000" pitchFamily="2" charset="0"/>
            </a:endParaRPr>
          </a:p>
          <a:p>
            <a:pPr marL="457200" indent="-457200">
              <a:spcBef>
                <a:spcPts val="1200"/>
              </a:spcBef>
              <a:spcAft>
                <a:spcPts val="1200"/>
              </a:spcAft>
            </a:pPr>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a:spcBef>
                <a:spcPts val="1200"/>
              </a:spcBef>
              <a:spcAft>
                <a:spcPts val="1200"/>
              </a:spcAft>
            </a:pPr>
            <a:endParaRPr lang="fr-BE" dirty="0">
              <a:solidFill>
                <a:srgbClr val="000000"/>
              </a:solidFill>
              <a:latin typeface="Calibri Light"/>
              <a:cs typeface="Calibri Light"/>
            </a:endParaRPr>
          </a:p>
          <a:p>
            <a:pPr lvl="1">
              <a:spcBef>
                <a:spcPts val="1200"/>
              </a:spcBef>
              <a:spcAft>
                <a:spcPts val="1200"/>
              </a:spcAft>
              <a:buFont typeface="Wingdings" panose="020B0604020202020204" pitchFamily="34" charset="0"/>
              <a:buChar char="Ø"/>
            </a:pPr>
            <a:endParaRPr lang="fr-BE" dirty="0">
              <a:solidFill>
                <a:srgbClr val="000000"/>
              </a:solidFill>
              <a:latin typeface="Calibri Light"/>
              <a:cs typeface="Calibri Light"/>
            </a:endParaRPr>
          </a:p>
        </p:txBody>
      </p:sp>
    </p:spTree>
    <p:extLst>
      <p:ext uri="{BB962C8B-B14F-4D97-AF65-F5344CB8AC3E}">
        <p14:creationId xmlns:p14="http://schemas.microsoft.com/office/powerpoint/2010/main" val="1820391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23</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a:rPr>
              <a:t>Nouveautés 2022-2023</a:t>
            </a:r>
            <a:br>
              <a:rPr lang="fr-BE" sz="3200" b="1" dirty="0">
                <a:solidFill>
                  <a:srgbClr val="0F2D40"/>
                </a:solidFill>
                <a:latin typeface="Montserrat"/>
              </a:rPr>
            </a:br>
            <a:r>
              <a:rPr lang="fr-BE" sz="2000" dirty="0">
                <a:solidFill>
                  <a:srgbClr val="0F2D40"/>
                </a:solidFill>
                <a:latin typeface="Montserrat"/>
              </a:rPr>
              <a:t>Dames</a:t>
            </a:r>
            <a:endParaRPr lang="fr-BE" sz="20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a:bodyPr>
          <a:lstStyle/>
          <a:p>
            <a:pPr algn="just"/>
            <a:r>
              <a:rPr lang="fr-BE" dirty="0">
                <a:solidFill>
                  <a:srgbClr val="0F2D40"/>
                </a:solidFill>
                <a:latin typeface="Montserrat" panose="00000500000000000000" pitchFamily="2" charset="0"/>
                <a:ea typeface="+mn-lt"/>
                <a:cs typeface="+mn-lt"/>
              </a:rPr>
              <a:t>Le Top 8 devient la </a:t>
            </a:r>
            <a:r>
              <a:rPr lang="fr-BE" b="1" dirty="0">
                <a:solidFill>
                  <a:srgbClr val="CD0041"/>
                </a:solidFill>
                <a:latin typeface="Montserrat" panose="00000500000000000000" pitchFamily="2" charset="0"/>
                <a:ea typeface="+mn-lt"/>
                <a:cs typeface="+mn-lt"/>
              </a:rPr>
              <a:t>Ligue 1</a:t>
            </a:r>
          </a:p>
          <a:p>
            <a:pPr marL="0" indent="0" algn="just">
              <a:buNone/>
            </a:pPr>
            <a:endParaRPr lang="fr-BE" b="1" dirty="0">
              <a:solidFill>
                <a:srgbClr val="CD0041"/>
              </a:solidFill>
              <a:latin typeface="Montserrat" panose="00000500000000000000" pitchFamily="2" charset="0"/>
              <a:ea typeface="+mn-lt"/>
              <a:cs typeface="+mn-lt"/>
            </a:endParaRPr>
          </a:p>
          <a:p>
            <a:pPr algn="just"/>
            <a:r>
              <a:rPr lang="fr-BE" b="1" dirty="0">
                <a:solidFill>
                  <a:srgbClr val="CD0041"/>
                </a:solidFill>
                <a:latin typeface="Montserrat" panose="00000500000000000000" pitchFamily="2" charset="0"/>
                <a:ea typeface="+mn-lt"/>
                <a:cs typeface="+mn-lt"/>
              </a:rPr>
              <a:t>Nouveau format </a:t>
            </a:r>
            <a:r>
              <a:rPr lang="fr-BE" dirty="0">
                <a:solidFill>
                  <a:srgbClr val="0F2D40"/>
                </a:solidFill>
                <a:latin typeface="Montserrat" panose="00000500000000000000" pitchFamily="2" charset="0"/>
                <a:ea typeface="+mn-lt"/>
                <a:cs typeface="+mn-lt"/>
              </a:rPr>
              <a:t>de rencontre : 5 doubles + 2 simples</a:t>
            </a:r>
          </a:p>
          <a:p>
            <a:pPr marL="0" indent="0" algn="just">
              <a:buNone/>
            </a:pPr>
            <a:endParaRPr lang="fr-BE" dirty="0">
              <a:solidFill>
                <a:srgbClr val="0F2D40"/>
              </a:solidFill>
              <a:latin typeface="Montserrat" panose="00000500000000000000" pitchFamily="2" charset="0"/>
              <a:ea typeface="+mn-lt"/>
              <a:cs typeface="+mn-lt"/>
            </a:endParaRPr>
          </a:p>
          <a:p>
            <a:pPr algn="just"/>
            <a:r>
              <a:rPr lang="fr-BE" dirty="0">
                <a:solidFill>
                  <a:srgbClr val="0F2D40"/>
                </a:solidFill>
                <a:latin typeface="Montserrat" panose="00000500000000000000" pitchFamily="2" charset="0"/>
                <a:ea typeface="+mn-lt"/>
                <a:cs typeface="+mn-lt"/>
              </a:rPr>
              <a:t>Les compositions des équipes seront dorénavant remises en </a:t>
            </a:r>
            <a:r>
              <a:rPr lang="fr-BE" b="1" dirty="0">
                <a:solidFill>
                  <a:srgbClr val="CD0041"/>
                </a:solidFill>
                <a:latin typeface="Montserrat" panose="00000500000000000000" pitchFamily="2" charset="0"/>
                <a:ea typeface="+mn-lt"/>
                <a:cs typeface="+mn-lt"/>
              </a:rPr>
              <a:t>quatre temps </a:t>
            </a:r>
            <a:r>
              <a:rPr lang="fr-BE" dirty="0">
                <a:solidFill>
                  <a:srgbClr val="0F2D40"/>
                </a:solidFill>
                <a:latin typeface="Montserrat" panose="00000500000000000000" pitchFamily="2" charset="0"/>
                <a:ea typeface="+mn-lt"/>
                <a:cs typeface="+mn-lt"/>
              </a:rPr>
              <a:t>: </a:t>
            </a:r>
          </a:p>
          <a:p>
            <a:pPr marL="971550" lvl="1" indent="-514350" algn="just">
              <a:buAutoNum type="arabicPeriod"/>
            </a:pPr>
            <a:r>
              <a:rPr lang="fr-BE" sz="2800" dirty="0">
                <a:solidFill>
                  <a:srgbClr val="0F2D40"/>
                </a:solidFill>
                <a:latin typeface="Montserrat" panose="00000500000000000000" pitchFamily="2" charset="0"/>
                <a:ea typeface="+mn-lt"/>
                <a:cs typeface="+mn-lt"/>
              </a:rPr>
              <a:t>DD1 &amp; DD2</a:t>
            </a:r>
          </a:p>
          <a:p>
            <a:pPr marL="971550" lvl="1" indent="-514350" algn="just">
              <a:buAutoNum type="arabicPeriod"/>
            </a:pPr>
            <a:r>
              <a:rPr lang="fr-BE" sz="2800" dirty="0">
                <a:solidFill>
                  <a:srgbClr val="0F2D40"/>
                </a:solidFill>
                <a:latin typeface="Montserrat" panose="00000500000000000000" pitchFamily="2" charset="0"/>
                <a:ea typeface="+mn-lt"/>
                <a:cs typeface="+mn-lt"/>
              </a:rPr>
              <a:t>DD3 &amp; DD4</a:t>
            </a:r>
          </a:p>
          <a:p>
            <a:pPr marL="971550" lvl="1" indent="-514350" algn="just">
              <a:buAutoNum type="arabicPeriod"/>
            </a:pPr>
            <a:r>
              <a:rPr lang="fr-BE" sz="2800" dirty="0">
                <a:solidFill>
                  <a:srgbClr val="0F2D40"/>
                </a:solidFill>
                <a:latin typeface="Montserrat" panose="00000500000000000000" pitchFamily="2" charset="0"/>
                <a:ea typeface="+mn-lt"/>
                <a:cs typeface="+mn-lt"/>
              </a:rPr>
              <a:t>DD5</a:t>
            </a:r>
          </a:p>
          <a:p>
            <a:pPr marL="971550" lvl="1" indent="-514350" algn="just">
              <a:buAutoNum type="arabicPeriod"/>
            </a:pPr>
            <a:r>
              <a:rPr lang="fr-BE" sz="2800" dirty="0">
                <a:solidFill>
                  <a:srgbClr val="0F2D40"/>
                </a:solidFill>
                <a:latin typeface="Montserrat" panose="00000500000000000000" pitchFamily="2" charset="0"/>
                <a:ea typeface="+mn-lt"/>
                <a:cs typeface="+mn-lt"/>
              </a:rPr>
              <a:t>Les 2 simples</a:t>
            </a:r>
          </a:p>
          <a:p>
            <a:pPr marL="457200" indent="-457200" algn="just"/>
            <a:endParaRPr lang="fr-BE" dirty="0">
              <a:ea typeface="+mn-lt"/>
              <a:cs typeface="+mn-lt"/>
            </a:endParaRPr>
          </a:p>
          <a:p>
            <a:pPr algn="just"/>
            <a:endParaRPr lang="fr-BE" dirty="0">
              <a:cs typeface="Calibri Light"/>
            </a:endParaRPr>
          </a:p>
          <a:p>
            <a:pPr algn="just"/>
            <a:endParaRPr lang="fr-BE" dirty="0">
              <a:solidFill>
                <a:srgbClr val="000000"/>
              </a:solidFill>
              <a:latin typeface="Calibri Light"/>
              <a:cs typeface="Calibri Light"/>
            </a:endParaRPr>
          </a:p>
          <a:p>
            <a:pPr marL="457200" indent="-457200"/>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a:spcBef>
                <a:spcPts val="1200"/>
              </a:spcBef>
              <a:spcAft>
                <a:spcPts val="1200"/>
              </a:spcAft>
            </a:pPr>
            <a:endParaRPr lang="fr-BE" dirty="0">
              <a:solidFill>
                <a:srgbClr val="000000"/>
              </a:solidFill>
              <a:latin typeface="Calibri Light"/>
              <a:cs typeface="Calibri Light"/>
            </a:endParaRPr>
          </a:p>
          <a:p>
            <a:pPr lvl="1">
              <a:spcBef>
                <a:spcPts val="1200"/>
              </a:spcBef>
              <a:spcAft>
                <a:spcPts val="1200"/>
              </a:spcAft>
              <a:buFont typeface="Wingdings" panose="020B0604020202020204" pitchFamily="34" charset="0"/>
              <a:buChar char="Ø"/>
            </a:pPr>
            <a:endParaRPr lang="fr-BE" dirty="0">
              <a:solidFill>
                <a:srgbClr val="000000"/>
              </a:solidFill>
              <a:latin typeface="Calibri Light"/>
              <a:cs typeface="Calibri Light"/>
            </a:endParaRPr>
          </a:p>
        </p:txBody>
      </p:sp>
    </p:spTree>
    <p:extLst>
      <p:ext uri="{BB962C8B-B14F-4D97-AF65-F5344CB8AC3E}">
        <p14:creationId xmlns:p14="http://schemas.microsoft.com/office/powerpoint/2010/main" val="4193183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24</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a:rPr>
              <a:t>Nouveautés 2022-2023</a:t>
            </a:r>
            <a:br>
              <a:rPr lang="fr-BE" sz="3200" b="1" dirty="0">
                <a:solidFill>
                  <a:srgbClr val="0F2D40"/>
                </a:solidFill>
                <a:latin typeface="Montserrat"/>
              </a:rPr>
            </a:br>
            <a:r>
              <a:rPr lang="fr-BE" sz="2000" dirty="0">
                <a:solidFill>
                  <a:srgbClr val="0F2D40"/>
                </a:solidFill>
                <a:latin typeface="Montserrat"/>
              </a:rPr>
              <a:t>Dames</a:t>
            </a:r>
            <a:endParaRPr lang="fr-BE" sz="20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a:bodyPr>
          <a:lstStyle/>
          <a:p>
            <a:pPr algn="just"/>
            <a:r>
              <a:rPr lang="fr-BE" dirty="0">
                <a:solidFill>
                  <a:srgbClr val="0F2D40"/>
                </a:solidFill>
                <a:latin typeface="Montserrat" panose="00000500000000000000" pitchFamily="2" charset="0"/>
                <a:cs typeface="Calibri Light"/>
              </a:rPr>
              <a:t>Les paires de doubles ne doivent plus obligatoirement rester </a:t>
            </a:r>
            <a:r>
              <a:rPr lang="fr-BE" b="1" dirty="0">
                <a:solidFill>
                  <a:srgbClr val="CD0041"/>
                </a:solidFill>
                <a:latin typeface="Montserrat" panose="00000500000000000000" pitchFamily="2" charset="0"/>
                <a:cs typeface="Calibri Light"/>
              </a:rPr>
              <a:t>identiques</a:t>
            </a:r>
            <a:r>
              <a:rPr lang="fr-BE" dirty="0">
                <a:solidFill>
                  <a:srgbClr val="0F2D40"/>
                </a:solidFill>
                <a:latin typeface="Montserrat" panose="00000500000000000000" pitchFamily="2" charset="0"/>
                <a:cs typeface="Calibri Light"/>
              </a:rPr>
              <a:t> durant toute la rencontre. Une même joueuse peut donc être alignée dans deux paires de doubles différentes</a:t>
            </a:r>
            <a:endParaRPr lang="fr-BE" dirty="0">
              <a:solidFill>
                <a:srgbClr val="0F2D40"/>
              </a:solidFill>
              <a:latin typeface="Montserrat" panose="00000500000000000000" pitchFamily="2" charset="0"/>
              <a:ea typeface="+mn-lt"/>
              <a:cs typeface="+mn-lt"/>
            </a:endParaRPr>
          </a:p>
          <a:p>
            <a:pPr algn="just"/>
            <a:r>
              <a:rPr lang="fr-BE" dirty="0">
                <a:solidFill>
                  <a:srgbClr val="0F2D40"/>
                </a:solidFill>
                <a:latin typeface="Montserrat" panose="00000500000000000000" pitchFamily="2" charset="0"/>
                <a:cs typeface="Calibri Light"/>
              </a:rPr>
              <a:t>La paire visitée ayant le meilleur indice de valeur joue contre la paire visiteuse ayant le meilleur indice de valeur</a:t>
            </a:r>
            <a:endParaRPr lang="fr-BE" dirty="0">
              <a:solidFill>
                <a:srgbClr val="0F2D40"/>
              </a:solidFill>
              <a:latin typeface="Montserrat" panose="00000500000000000000" pitchFamily="2" charset="0"/>
              <a:ea typeface="+mn-lt"/>
              <a:cs typeface="+mn-lt"/>
            </a:endParaRPr>
          </a:p>
          <a:p>
            <a:pPr algn="just"/>
            <a:r>
              <a:rPr lang="fr-BE" dirty="0">
                <a:solidFill>
                  <a:srgbClr val="0F2D40"/>
                </a:solidFill>
                <a:latin typeface="Montserrat" panose="00000500000000000000" pitchFamily="2" charset="0"/>
                <a:cs typeface="Calibri Light"/>
              </a:rPr>
              <a:t>La paire visitée ayant l’indice de valeur le moins élevé joue contre la paire visiteuse ayant l’indice de valeur le moins élevé</a:t>
            </a:r>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a:spcBef>
                <a:spcPts val="1200"/>
              </a:spcBef>
              <a:spcAft>
                <a:spcPts val="1200"/>
              </a:spcAft>
            </a:pPr>
            <a:endParaRPr lang="fr-BE" dirty="0">
              <a:solidFill>
                <a:srgbClr val="000000"/>
              </a:solidFill>
              <a:latin typeface="Calibri Light"/>
              <a:cs typeface="Calibri Light"/>
            </a:endParaRPr>
          </a:p>
          <a:p>
            <a:pPr lvl="1">
              <a:spcBef>
                <a:spcPts val="1200"/>
              </a:spcBef>
              <a:spcAft>
                <a:spcPts val="1200"/>
              </a:spcAft>
              <a:buFont typeface="Wingdings" panose="020B0604020202020204" pitchFamily="34" charset="0"/>
              <a:buChar char="Ø"/>
            </a:pPr>
            <a:endParaRPr lang="fr-BE" dirty="0">
              <a:solidFill>
                <a:srgbClr val="000000"/>
              </a:solidFill>
              <a:latin typeface="Calibri Light"/>
              <a:cs typeface="Calibri Light"/>
            </a:endParaRPr>
          </a:p>
        </p:txBody>
      </p:sp>
    </p:spTree>
    <p:extLst>
      <p:ext uri="{BB962C8B-B14F-4D97-AF65-F5344CB8AC3E}">
        <p14:creationId xmlns:p14="http://schemas.microsoft.com/office/powerpoint/2010/main" val="449608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25</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a:rPr>
              <a:t>Interclubs Dames 2022-2023</a:t>
            </a:r>
            <a:br>
              <a:rPr lang="fr-BE" sz="3200" b="1" dirty="0">
                <a:solidFill>
                  <a:srgbClr val="0F2D40"/>
                </a:solidFill>
                <a:latin typeface="Montserrat"/>
              </a:rPr>
            </a:br>
            <a:r>
              <a:rPr lang="fr-BE" sz="2000" dirty="0">
                <a:solidFill>
                  <a:srgbClr val="0F2D40"/>
                </a:solidFill>
                <a:latin typeface="Montserrat"/>
              </a:rPr>
              <a:t>Restrictions</a:t>
            </a:r>
            <a:endParaRPr lang="fr-BE" sz="20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fontScale="85000" lnSpcReduction="20000"/>
          </a:bodyPr>
          <a:lstStyle/>
          <a:p>
            <a:pPr algn="just"/>
            <a:r>
              <a:rPr lang="fr-BE" sz="3000" dirty="0">
                <a:solidFill>
                  <a:srgbClr val="0F2D40"/>
                </a:solidFill>
                <a:latin typeface="Montserrat" panose="00000500000000000000" pitchFamily="2" charset="0"/>
                <a:cs typeface="Calibri Light"/>
              </a:rPr>
              <a:t>La composition des paires et leur ordre ne peut jamais générer </a:t>
            </a:r>
            <a:r>
              <a:rPr lang="fr-BE" sz="3000" b="1" dirty="0">
                <a:solidFill>
                  <a:srgbClr val="CD0041"/>
                </a:solidFill>
                <a:latin typeface="Montserrat" panose="00000500000000000000" pitchFamily="2" charset="0"/>
                <a:cs typeface="Calibri Light"/>
              </a:rPr>
              <a:t>un second match avec les 4 mêmes joueuses</a:t>
            </a:r>
          </a:p>
          <a:p>
            <a:pPr lvl="1" algn="just"/>
            <a:r>
              <a:rPr lang="fr-BE" sz="2600" dirty="0">
                <a:solidFill>
                  <a:srgbClr val="0F2D40"/>
                </a:solidFill>
                <a:latin typeface="Montserrat" panose="00000500000000000000" pitchFamily="2" charset="0"/>
                <a:cs typeface="Calibri Light"/>
              </a:rPr>
              <a:t>Si cette condition n’est pas respectée à la remise des compositions pour les DD3 et/ou DD4, l'ordre des paires de l'équipe visiteuse doit être inversé</a:t>
            </a:r>
          </a:p>
          <a:p>
            <a:pPr lvl="1" algn="just"/>
            <a:r>
              <a:rPr lang="fr-BE" sz="2600" dirty="0">
                <a:solidFill>
                  <a:srgbClr val="0F2D40"/>
                </a:solidFill>
                <a:latin typeface="Montserrat" panose="00000500000000000000" pitchFamily="2" charset="0"/>
                <a:cs typeface="Calibri Light"/>
              </a:rPr>
              <a:t>Si cette condition n’est pas respectée à la remise des compositions pour le DD5, la composition de la paire de l'équipe visiteuse doit être revue dans le respect des règles d'alignement ; </a:t>
            </a:r>
          </a:p>
          <a:p>
            <a:pPr algn="just"/>
            <a:r>
              <a:rPr lang="fr-BE" sz="3000" dirty="0">
                <a:solidFill>
                  <a:srgbClr val="0F2D40"/>
                </a:solidFill>
                <a:latin typeface="Montserrat" panose="00000500000000000000" pitchFamily="2" charset="0"/>
                <a:cs typeface="Calibri Light"/>
              </a:rPr>
              <a:t>Une même joueuse ne peut pas être alignée simultanément dans le DD1 et le DD2, ni simultanément dans le DD3 et le DD4. </a:t>
            </a:r>
          </a:p>
          <a:p>
            <a:pPr algn="just"/>
            <a:r>
              <a:rPr lang="fr-BE" sz="3000" dirty="0">
                <a:solidFill>
                  <a:srgbClr val="0F2D40"/>
                </a:solidFill>
                <a:latin typeface="Montserrat" panose="00000500000000000000" pitchFamily="2" charset="0"/>
                <a:cs typeface="Calibri Light"/>
              </a:rPr>
              <a:t>Une même paire ne peut pas être alignée </a:t>
            </a:r>
            <a:r>
              <a:rPr lang="fr-BE" sz="3000" b="1" dirty="0">
                <a:solidFill>
                  <a:srgbClr val="CD0041"/>
                </a:solidFill>
                <a:latin typeface="Montserrat" panose="00000500000000000000" pitchFamily="2" charset="0"/>
                <a:cs typeface="Calibri Light"/>
              </a:rPr>
              <a:t>plus de deux fois</a:t>
            </a:r>
            <a:r>
              <a:rPr lang="fr-BE" sz="3000" dirty="0">
                <a:solidFill>
                  <a:srgbClr val="0F2D40"/>
                </a:solidFill>
                <a:latin typeface="Montserrat" panose="00000500000000000000" pitchFamily="2" charset="0"/>
                <a:cs typeface="Calibri Light"/>
              </a:rPr>
              <a:t> lors d'une même rencontre ;</a:t>
            </a:r>
          </a:p>
          <a:p>
            <a:pPr algn="just"/>
            <a:r>
              <a:rPr lang="fr-BE" sz="3000" dirty="0">
                <a:solidFill>
                  <a:srgbClr val="0F2D40"/>
                </a:solidFill>
                <a:latin typeface="Montserrat" panose="00000500000000000000" pitchFamily="2" charset="0"/>
                <a:cs typeface="Calibri Light"/>
              </a:rPr>
              <a:t>Une même joueuse ne peut être alignée dans </a:t>
            </a:r>
            <a:r>
              <a:rPr lang="fr-BE" sz="3000" b="1" dirty="0">
                <a:solidFill>
                  <a:srgbClr val="CD0041"/>
                </a:solidFill>
                <a:latin typeface="Montserrat" panose="00000500000000000000" pitchFamily="2" charset="0"/>
                <a:cs typeface="Calibri Light"/>
              </a:rPr>
              <a:t>plus de 3 matches </a:t>
            </a:r>
            <a:r>
              <a:rPr lang="fr-BE" sz="3000" dirty="0">
                <a:solidFill>
                  <a:srgbClr val="0F2D40"/>
                </a:solidFill>
                <a:latin typeface="Montserrat" panose="00000500000000000000" pitchFamily="2" charset="0"/>
                <a:cs typeface="Calibri Light"/>
              </a:rPr>
              <a:t>lors d’une même rencontre.</a:t>
            </a:r>
          </a:p>
          <a:p>
            <a:pPr algn="just"/>
            <a:endParaRPr lang="fr-BE" dirty="0">
              <a:cs typeface="Calibri Light"/>
            </a:endParaRPr>
          </a:p>
          <a:p>
            <a:pPr marL="457200" indent="-457200" algn="just"/>
            <a:endParaRPr lang="fr-BE" dirty="0">
              <a:ea typeface="+mn-lt"/>
              <a:cs typeface="+mn-lt"/>
            </a:endParaRPr>
          </a:p>
          <a:p>
            <a:pPr algn="just"/>
            <a:endParaRPr lang="fr-BE" dirty="0">
              <a:cs typeface="Calibri Light"/>
            </a:endParaRPr>
          </a:p>
          <a:p>
            <a:pPr algn="just"/>
            <a:endParaRPr lang="fr-BE" dirty="0">
              <a:solidFill>
                <a:srgbClr val="000000"/>
              </a:solidFill>
              <a:latin typeface="Calibri Light"/>
              <a:cs typeface="Calibri Light"/>
            </a:endParaRPr>
          </a:p>
          <a:p>
            <a:pPr marL="457200" indent="-457200"/>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a:spcBef>
                <a:spcPts val="1200"/>
              </a:spcBef>
              <a:spcAft>
                <a:spcPts val="1200"/>
              </a:spcAft>
            </a:pPr>
            <a:endParaRPr lang="fr-BE" dirty="0">
              <a:solidFill>
                <a:srgbClr val="000000"/>
              </a:solidFill>
              <a:latin typeface="Calibri Light"/>
              <a:cs typeface="Calibri Light"/>
            </a:endParaRPr>
          </a:p>
          <a:p>
            <a:pPr lvl="1">
              <a:spcBef>
                <a:spcPts val="1200"/>
              </a:spcBef>
              <a:spcAft>
                <a:spcPts val="1200"/>
              </a:spcAft>
              <a:buFont typeface="Wingdings" panose="020B0604020202020204" pitchFamily="34" charset="0"/>
              <a:buChar char="Ø"/>
            </a:pPr>
            <a:endParaRPr lang="fr-BE" dirty="0">
              <a:solidFill>
                <a:srgbClr val="000000"/>
              </a:solidFill>
              <a:latin typeface="Calibri Light"/>
              <a:cs typeface="Calibri Light"/>
            </a:endParaRPr>
          </a:p>
        </p:txBody>
      </p:sp>
    </p:spTree>
    <p:extLst>
      <p:ext uri="{BB962C8B-B14F-4D97-AF65-F5344CB8AC3E}">
        <p14:creationId xmlns:p14="http://schemas.microsoft.com/office/powerpoint/2010/main" val="2541042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26</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a:rPr>
              <a:t>Nouveautés 2022-2023</a:t>
            </a:r>
            <a:br>
              <a:rPr lang="fr-BE" sz="3200" b="1" dirty="0">
                <a:solidFill>
                  <a:srgbClr val="0F2D40"/>
                </a:solidFill>
                <a:latin typeface="Montserrat"/>
              </a:rPr>
            </a:br>
            <a:r>
              <a:rPr lang="fr-BE" sz="2000" dirty="0">
                <a:solidFill>
                  <a:srgbClr val="0F2D40"/>
                </a:solidFill>
                <a:latin typeface="Montserrat"/>
              </a:rPr>
              <a:t>Dames</a:t>
            </a:r>
            <a:endParaRPr lang="fr-BE" sz="20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a:bodyPr>
          <a:lstStyle/>
          <a:p>
            <a:pPr marL="0" indent="0" algn="just">
              <a:buNone/>
            </a:pPr>
            <a:r>
              <a:rPr lang="fr-BE" dirty="0">
                <a:ea typeface="+mn-lt"/>
                <a:cs typeface="+mn-lt"/>
              </a:rPr>
              <a:t>Exemple : </a:t>
            </a:r>
            <a:endParaRPr lang="fr-BE" dirty="0">
              <a:cs typeface="Calibri Light"/>
            </a:endParaRPr>
          </a:p>
          <a:p>
            <a:pPr marL="0" indent="0" algn="just">
              <a:buNone/>
            </a:pPr>
            <a:endParaRPr lang="fr-BE" dirty="0">
              <a:cs typeface="Calibri Light"/>
            </a:endParaRPr>
          </a:p>
          <a:p>
            <a:pPr algn="just"/>
            <a:endParaRPr lang="fr-BE" dirty="0">
              <a:cs typeface="Calibri Light"/>
            </a:endParaRPr>
          </a:p>
          <a:p>
            <a:pPr marL="457200" indent="-457200" algn="just"/>
            <a:endParaRPr lang="fr-BE" dirty="0">
              <a:ea typeface="+mn-lt"/>
              <a:cs typeface="+mn-lt"/>
            </a:endParaRPr>
          </a:p>
          <a:p>
            <a:pPr algn="just"/>
            <a:endParaRPr lang="fr-BE" dirty="0">
              <a:cs typeface="Calibri Light"/>
            </a:endParaRPr>
          </a:p>
          <a:p>
            <a:pPr algn="just"/>
            <a:endParaRPr lang="fr-BE" dirty="0">
              <a:solidFill>
                <a:srgbClr val="000000"/>
              </a:solidFill>
              <a:latin typeface="Calibri Light"/>
              <a:cs typeface="Calibri Light"/>
            </a:endParaRPr>
          </a:p>
          <a:p>
            <a:pPr marL="457200" indent="-457200"/>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a:spcBef>
                <a:spcPts val="1200"/>
              </a:spcBef>
              <a:spcAft>
                <a:spcPts val="1200"/>
              </a:spcAft>
            </a:pPr>
            <a:endParaRPr lang="fr-BE" dirty="0">
              <a:solidFill>
                <a:srgbClr val="000000"/>
              </a:solidFill>
              <a:latin typeface="Calibri Light"/>
              <a:cs typeface="Calibri Light"/>
            </a:endParaRPr>
          </a:p>
          <a:p>
            <a:pPr lvl="1">
              <a:spcBef>
                <a:spcPts val="1200"/>
              </a:spcBef>
              <a:spcAft>
                <a:spcPts val="1200"/>
              </a:spcAft>
              <a:buFont typeface="Wingdings" panose="020B0604020202020204" pitchFamily="34" charset="0"/>
              <a:buChar char="Ø"/>
            </a:pPr>
            <a:endParaRPr lang="fr-BE" dirty="0">
              <a:solidFill>
                <a:srgbClr val="000000"/>
              </a:solidFill>
              <a:latin typeface="Calibri Light"/>
              <a:cs typeface="Calibri Light"/>
            </a:endParaRPr>
          </a:p>
        </p:txBody>
      </p:sp>
      <p:graphicFrame>
        <p:nvGraphicFramePr>
          <p:cNvPr id="3" name="Tableau 2">
            <a:extLst>
              <a:ext uri="{FF2B5EF4-FFF2-40B4-BE49-F238E27FC236}">
                <a16:creationId xmlns:a16="http://schemas.microsoft.com/office/drawing/2014/main" id="{B3A059E2-04DE-1F13-BB26-628CD737BD03}"/>
              </a:ext>
            </a:extLst>
          </p:cNvPr>
          <p:cNvGraphicFramePr>
            <a:graphicFrameLocks noGrp="1"/>
          </p:cNvGraphicFramePr>
          <p:nvPr>
            <p:extLst>
              <p:ext uri="{D42A27DB-BD31-4B8C-83A1-F6EECF244321}">
                <p14:modId xmlns:p14="http://schemas.microsoft.com/office/powerpoint/2010/main" val="1600186733"/>
              </p:ext>
            </p:extLst>
          </p:nvPr>
        </p:nvGraphicFramePr>
        <p:xfrm>
          <a:off x="2957593" y="1972366"/>
          <a:ext cx="6276813" cy="3969180"/>
        </p:xfrm>
        <a:graphic>
          <a:graphicData uri="http://schemas.openxmlformats.org/drawingml/2006/table">
            <a:tbl>
              <a:tblPr/>
              <a:tblGrid>
                <a:gridCol w="424891">
                  <a:extLst>
                    <a:ext uri="{9D8B030D-6E8A-4147-A177-3AD203B41FA5}">
                      <a16:colId xmlns:a16="http://schemas.microsoft.com/office/drawing/2014/main" val="3151940347"/>
                    </a:ext>
                  </a:extLst>
                </a:gridCol>
                <a:gridCol w="637337">
                  <a:extLst>
                    <a:ext uri="{9D8B030D-6E8A-4147-A177-3AD203B41FA5}">
                      <a16:colId xmlns:a16="http://schemas.microsoft.com/office/drawing/2014/main" val="2408601312"/>
                    </a:ext>
                  </a:extLst>
                </a:gridCol>
                <a:gridCol w="1144312">
                  <a:extLst>
                    <a:ext uri="{9D8B030D-6E8A-4147-A177-3AD203B41FA5}">
                      <a16:colId xmlns:a16="http://schemas.microsoft.com/office/drawing/2014/main" val="2331523822"/>
                    </a:ext>
                  </a:extLst>
                </a:gridCol>
                <a:gridCol w="1144312">
                  <a:extLst>
                    <a:ext uri="{9D8B030D-6E8A-4147-A177-3AD203B41FA5}">
                      <a16:colId xmlns:a16="http://schemas.microsoft.com/office/drawing/2014/main" val="2006125151"/>
                    </a:ext>
                  </a:extLst>
                </a:gridCol>
                <a:gridCol w="637337">
                  <a:extLst>
                    <a:ext uri="{9D8B030D-6E8A-4147-A177-3AD203B41FA5}">
                      <a16:colId xmlns:a16="http://schemas.microsoft.com/office/drawing/2014/main" val="3709447695"/>
                    </a:ext>
                  </a:extLst>
                </a:gridCol>
                <a:gridCol w="1144312">
                  <a:extLst>
                    <a:ext uri="{9D8B030D-6E8A-4147-A177-3AD203B41FA5}">
                      <a16:colId xmlns:a16="http://schemas.microsoft.com/office/drawing/2014/main" val="1281044870"/>
                    </a:ext>
                  </a:extLst>
                </a:gridCol>
                <a:gridCol w="1144312">
                  <a:extLst>
                    <a:ext uri="{9D8B030D-6E8A-4147-A177-3AD203B41FA5}">
                      <a16:colId xmlns:a16="http://schemas.microsoft.com/office/drawing/2014/main" val="193657295"/>
                    </a:ext>
                  </a:extLst>
                </a:gridCol>
              </a:tblGrid>
              <a:tr h="432015">
                <a:tc>
                  <a:txBody>
                    <a:bodyPr/>
                    <a:lstStyle/>
                    <a:p>
                      <a:pPr algn="ctr" fontAlgn="b"/>
                      <a:r>
                        <a:rPr lang="fr-BE" sz="1800" b="1" i="0" u="none" strike="noStrike">
                          <a:solidFill>
                            <a:srgbClr val="0B5394"/>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b"/>
                      <a:r>
                        <a:rPr lang="fr-BE" sz="2400" b="1" i="0" u="none" strike="noStrike" dirty="0">
                          <a:solidFill>
                            <a:srgbClr val="548235"/>
                          </a:solidFill>
                          <a:effectLst/>
                          <a:latin typeface="Calibri" panose="020F0502020204030204" pitchFamily="34" charset="0"/>
                        </a:rPr>
                        <a:t>Equipe 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BE"/>
                    </a:p>
                  </a:txBody>
                  <a:tcPr/>
                </a:tc>
                <a:tc hMerge="1">
                  <a:txBody>
                    <a:bodyPr/>
                    <a:lstStyle/>
                    <a:p>
                      <a:endParaRPr lang="fr-BE"/>
                    </a:p>
                  </a:txBody>
                  <a:tcPr/>
                </a:tc>
                <a:tc gridSpan="3">
                  <a:txBody>
                    <a:bodyPr/>
                    <a:lstStyle/>
                    <a:p>
                      <a:pPr algn="ctr" fontAlgn="b"/>
                      <a:r>
                        <a:rPr lang="fr-BE" sz="2400" b="1" i="0" u="none" strike="noStrike" dirty="0">
                          <a:solidFill>
                            <a:srgbClr val="C65911"/>
                          </a:solidFill>
                          <a:effectLst/>
                          <a:latin typeface="Calibri" panose="020F0502020204030204" pitchFamily="34" charset="0"/>
                        </a:rPr>
                        <a:t>Equipe 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978640008"/>
                  </a:ext>
                </a:extLst>
              </a:tr>
              <a:tr h="432015">
                <a:tc>
                  <a:txBody>
                    <a:bodyPr/>
                    <a:lstStyle/>
                    <a:p>
                      <a:pPr algn="l" fontAlgn="b"/>
                      <a:r>
                        <a:rPr lang="fr-BE" sz="1800" b="1" i="0" u="none" strike="noStrike">
                          <a:solidFill>
                            <a:srgbClr val="0B5394"/>
                          </a:solidFill>
                          <a:effectLst/>
                          <a:latin typeface="Calibri" panose="020F0502020204030204" pitchFamily="34" charset="0"/>
                        </a:rPr>
                        <a:t>DD1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Paire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B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C (7)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Paire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B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C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092164"/>
                  </a:ext>
                </a:extLst>
              </a:tr>
              <a:tr h="432015">
                <a:tc>
                  <a:txBody>
                    <a:bodyPr/>
                    <a:lstStyle/>
                    <a:p>
                      <a:pPr algn="l" fontAlgn="b"/>
                      <a:r>
                        <a:rPr lang="fr-BE" sz="1800" b="1" i="0" u="none" strike="noStrike">
                          <a:solidFill>
                            <a:srgbClr val="0B5394"/>
                          </a:solidFill>
                          <a:effectLst/>
                          <a:latin typeface="Calibri" panose="020F0502020204030204" pitchFamily="34" charset="0"/>
                        </a:rPr>
                        <a:t>DD2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Paire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A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D (9)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Paire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D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E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93561847"/>
                  </a:ext>
                </a:extLst>
              </a:tr>
              <a:tr h="432015">
                <a:tc>
                  <a:txBody>
                    <a:bodyPr/>
                    <a:lstStyle/>
                    <a:p>
                      <a:pPr algn="l"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fr-BE" sz="28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38528605"/>
                  </a:ext>
                </a:extLst>
              </a:tr>
              <a:tr h="432015">
                <a:tc>
                  <a:txBody>
                    <a:bodyPr/>
                    <a:lstStyle/>
                    <a:p>
                      <a:pPr algn="l"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9470226"/>
                  </a:ext>
                </a:extLst>
              </a:tr>
              <a:tr h="432015">
                <a:tc>
                  <a:txBody>
                    <a:bodyPr/>
                    <a:lstStyle/>
                    <a:p>
                      <a:pPr algn="ctr" fontAlgn="b"/>
                      <a:r>
                        <a:rPr lang="fr-BE" sz="1800" b="1" i="0" u="none" strike="noStrike">
                          <a:solidFill>
                            <a:srgbClr val="0B5394"/>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b"/>
                      <a:r>
                        <a:rPr lang="fr-BE" sz="2400" b="1" i="0" u="none" strike="noStrike" dirty="0">
                          <a:solidFill>
                            <a:srgbClr val="548235"/>
                          </a:solidFill>
                          <a:effectLst/>
                          <a:latin typeface="Calibri" panose="020F0502020204030204" pitchFamily="34" charset="0"/>
                        </a:rPr>
                        <a:t>Equipe 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BE"/>
                    </a:p>
                  </a:txBody>
                  <a:tcPr/>
                </a:tc>
                <a:tc hMerge="1">
                  <a:txBody>
                    <a:bodyPr/>
                    <a:lstStyle/>
                    <a:p>
                      <a:endParaRPr lang="fr-BE"/>
                    </a:p>
                  </a:txBody>
                  <a:tcPr/>
                </a:tc>
                <a:tc gridSpan="3">
                  <a:txBody>
                    <a:bodyPr/>
                    <a:lstStyle/>
                    <a:p>
                      <a:pPr algn="ctr" fontAlgn="b"/>
                      <a:r>
                        <a:rPr lang="fr-BE" sz="2400" b="1" i="0" u="none" strike="noStrike" dirty="0">
                          <a:solidFill>
                            <a:srgbClr val="C65911"/>
                          </a:solidFill>
                          <a:effectLst/>
                          <a:latin typeface="Calibri" panose="020F0502020204030204" pitchFamily="34" charset="0"/>
                        </a:rPr>
                        <a:t>Equipe 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3027725806"/>
                  </a:ext>
                </a:extLst>
              </a:tr>
              <a:tr h="432015">
                <a:tc>
                  <a:txBody>
                    <a:bodyPr/>
                    <a:lstStyle/>
                    <a:p>
                      <a:pPr algn="l" fontAlgn="b"/>
                      <a:r>
                        <a:rPr lang="fr-BE" sz="1800" b="1" i="0" u="none" strike="noStrike">
                          <a:solidFill>
                            <a:srgbClr val="0B5394"/>
                          </a:solidFill>
                          <a:effectLst/>
                          <a:latin typeface="Calibri" panose="020F0502020204030204" pitchFamily="34" charset="0"/>
                        </a:rPr>
                        <a:t>DD3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Paire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B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C (7)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Paire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dirty="0">
                          <a:solidFill>
                            <a:srgbClr val="000000"/>
                          </a:solidFill>
                          <a:effectLst/>
                          <a:latin typeface="Calibri" panose="020F0502020204030204" pitchFamily="34" charset="0"/>
                        </a:rPr>
                        <a:t>Joueuse A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C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78578421"/>
                  </a:ext>
                </a:extLst>
              </a:tr>
              <a:tr h="432015">
                <a:tc>
                  <a:txBody>
                    <a:bodyPr/>
                    <a:lstStyle/>
                    <a:p>
                      <a:pPr algn="l" fontAlgn="b"/>
                      <a:r>
                        <a:rPr lang="fr-BE" sz="1800" b="1" i="0" u="none" strike="noStrike">
                          <a:solidFill>
                            <a:srgbClr val="0B5394"/>
                          </a:solidFill>
                          <a:effectLst/>
                          <a:latin typeface="Calibri" panose="020F0502020204030204" pitchFamily="34" charset="0"/>
                        </a:rPr>
                        <a:t>DD4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Paire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A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D (9)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C00000"/>
                          </a:solidFill>
                          <a:effectLst/>
                          <a:latin typeface="Calibri" panose="020F0502020204030204" pitchFamily="34" charset="0"/>
                        </a:rPr>
                        <a:t>Paire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C00000"/>
                          </a:solidFill>
                          <a:effectLst/>
                          <a:latin typeface="Calibri" panose="020F0502020204030204" pitchFamily="34" charset="0"/>
                        </a:rPr>
                        <a:t>Joueuse D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dirty="0">
                          <a:solidFill>
                            <a:srgbClr val="C00000"/>
                          </a:solidFill>
                          <a:effectLst/>
                          <a:latin typeface="Calibri" panose="020F0502020204030204" pitchFamily="34" charset="0"/>
                        </a:rPr>
                        <a:t>Joueuse E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16286589"/>
                  </a:ext>
                </a:extLst>
              </a:tr>
            </a:tbl>
          </a:graphicData>
        </a:graphic>
      </p:graphicFrame>
    </p:spTree>
    <p:extLst>
      <p:ext uri="{BB962C8B-B14F-4D97-AF65-F5344CB8AC3E}">
        <p14:creationId xmlns:p14="http://schemas.microsoft.com/office/powerpoint/2010/main" val="3185915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27</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a:rPr>
              <a:t>Nouveautés 2022-2023</a:t>
            </a:r>
            <a:br>
              <a:rPr lang="fr-BE" sz="3200" b="1" dirty="0">
                <a:solidFill>
                  <a:srgbClr val="0F2D40"/>
                </a:solidFill>
                <a:latin typeface="Montserrat"/>
              </a:rPr>
            </a:br>
            <a:r>
              <a:rPr lang="fr-BE" sz="2000" dirty="0">
                <a:solidFill>
                  <a:srgbClr val="0F2D40"/>
                </a:solidFill>
                <a:latin typeface="Montserrat"/>
              </a:rPr>
              <a:t>Dames</a:t>
            </a:r>
            <a:endParaRPr lang="fr-BE" sz="20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a:bodyPr>
          <a:lstStyle/>
          <a:p>
            <a:pPr marL="0" indent="0" algn="just">
              <a:buNone/>
            </a:pPr>
            <a:r>
              <a:rPr lang="fr-BE" dirty="0">
                <a:ea typeface="+mn-lt"/>
                <a:cs typeface="+mn-lt"/>
              </a:rPr>
              <a:t> </a:t>
            </a:r>
            <a:endParaRPr lang="fr-BE" dirty="0">
              <a:cs typeface="Calibri Light"/>
            </a:endParaRPr>
          </a:p>
          <a:p>
            <a:pPr marL="0" indent="0" algn="just">
              <a:buNone/>
            </a:pPr>
            <a:endParaRPr lang="fr-BE" dirty="0">
              <a:cs typeface="Calibri Light"/>
            </a:endParaRPr>
          </a:p>
          <a:p>
            <a:pPr algn="just"/>
            <a:endParaRPr lang="fr-BE" dirty="0">
              <a:cs typeface="Calibri Light"/>
            </a:endParaRPr>
          </a:p>
          <a:p>
            <a:pPr marL="457200" indent="-457200" algn="just"/>
            <a:endParaRPr lang="fr-BE" dirty="0">
              <a:ea typeface="+mn-lt"/>
              <a:cs typeface="+mn-lt"/>
            </a:endParaRPr>
          </a:p>
          <a:p>
            <a:pPr algn="just"/>
            <a:endParaRPr lang="fr-BE" dirty="0">
              <a:cs typeface="Calibri Light"/>
            </a:endParaRPr>
          </a:p>
          <a:p>
            <a:pPr algn="just"/>
            <a:endParaRPr lang="fr-BE" dirty="0">
              <a:solidFill>
                <a:srgbClr val="000000"/>
              </a:solidFill>
              <a:latin typeface="Calibri Light"/>
              <a:cs typeface="Calibri Light"/>
            </a:endParaRPr>
          </a:p>
          <a:p>
            <a:pPr marL="457200" indent="-457200"/>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a:spcBef>
                <a:spcPts val="1200"/>
              </a:spcBef>
              <a:spcAft>
                <a:spcPts val="1200"/>
              </a:spcAft>
            </a:pPr>
            <a:endParaRPr lang="fr-BE" dirty="0">
              <a:solidFill>
                <a:srgbClr val="000000"/>
              </a:solidFill>
              <a:latin typeface="Calibri Light"/>
              <a:cs typeface="Calibri Light"/>
            </a:endParaRPr>
          </a:p>
          <a:p>
            <a:pPr lvl="1">
              <a:spcBef>
                <a:spcPts val="1200"/>
              </a:spcBef>
              <a:spcAft>
                <a:spcPts val="1200"/>
              </a:spcAft>
              <a:buFont typeface="Wingdings" panose="020B0604020202020204" pitchFamily="34" charset="0"/>
              <a:buChar char="Ø"/>
            </a:pPr>
            <a:endParaRPr lang="fr-BE" dirty="0">
              <a:solidFill>
                <a:srgbClr val="000000"/>
              </a:solidFill>
              <a:latin typeface="Calibri Light"/>
              <a:cs typeface="Calibri Light"/>
            </a:endParaRPr>
          </a:p>
        </p:txBody>
      </p:sp>
      <p:graphicFrame>
        <p:nvGraphicFramePr>
          <p:cNvPr id="3" name="Tableau 2">
            <a:extLst>
              <a:ext uri="{FF2B5EF4-FFF2-40B4-BE49-F238E27FC236}">
                <a16:creationId xmlns:a16="http://schemas.microsoft.com/office/drawing/2014/main" id="{B3A059E2-04DE-1F13-BB26-628CD737BD03}"/>
              </a:ext>
            </a:extLst>
          </p:cNvPr>
          <p:cNvGraphicFramePr>
            <a:graphicFrameLocks noGrp="1"/>
          </p:cNvGraphicFramePr>
          <p:nvPr>
            <p:extLst>
              <p:ext uri="{D42A27DB-BD31-4B8C-83A1-F6EECF244321}">
                <p14:modId xmlns:p14="http://schemas.microsoft.com/office/powerpoint/2010/main" val="3974447545"/>
              </p:ext>
            </p:extLst>
          </p:nvPr>
        </p:nvGraphicFramePr>
        <p:xfrm>
          <a:off x="2957593" y="1972366"/>
          <a:ext cx="6276813" cy="3969180"/>
        </p:xfrm>
        <a:graphic>
          <a:graphicData uri="http://schemas.openxmlformats.org/drawingml/2006/table">
            <a:tbl>
              <a:tblPr/>
              <a:tblGrid>
                <a:gridCol w="424891">
                  <a:extLst>
                    <a:ext uri="{9D8B030D-6E8A-4147-A177-3AD203B41FA5}">
                      <a16:colId xmlns:a16="http://schemas.microsoft.com/office/drawing/2014/main" val="3151940347"/>
                    </a:ext>
                  </a:extLst>
                </a:gridCol>
                <a:gridCol w="637337">
                  <a:extLst>
                    <a:ext uri="{9D8B030D-6E8A-4147-A177-3AD203B41FA5}">
                      <a16:colId xmlns:a16="http://schemas.microsoft.com/office/drawing/2014/main" val="2408601312"/>
                    </a:ext>
                  </a:extLst>
                </a:gridCol>
                <a:gridCol w="1144312">
                  <a:extLst>
                    <a:ext uri="{9D8B030D-6E8A-4147-A177-3AD203B41FA5}">
                      <a16:colId xmlns:a16="http://schemas.microsoft.com/office/drawing/2014/main" val="2331523822"/>
                    </a:ext>
                  </a:extLst>
                </a:gridCol>
                <a:gridCol w="1144312">
                  <a:extLst>
                    <a:ext uri="{9D8B030D-6E8A-4147-A177-3AD203B41FA5}">
                      <a16:colId xmlns:a16="http://schemas.microsoft.com/office/drawing/2014/main" val="2006125151"/>
                    </a:ext>
                  </a:extLst>
                </a:gridCol>
                <a:gridCol w="637337">
                  <a:extLst>
                    <a:ext uri="{9D8B030D-6E8A-4147-A177-3AD203B41FA5}">
                      <a16:colId xmlns:a16="http://schemas.microsoft.com/office/drawing/2014/main" val="3709447695"/>
                    </a:ext>
                  </a:extLst>
                </a:gridCol>
                <a:gridCol w="1144312">
                  <a:extLst>
                    <a:ext uri="{9D8B030D-6E8A-4147-A177-3AD203B41FA5}">
                      <a16:colId xmlns:a16="http://schemas.microsoft.com/office/drawing/2014/main" val="1281044870"/>
                    </a:ext>
                  </a:extLst>
                </a:gridCol>
                <a:gridCol w="1144312">
                  <a:extLst>
                    <a:ext uri="{9D8B030D-6E8A-4147-A177-3AD203B41FA5}">
                      <a16:colId xmlns:a16="http://schemas.microsoft.com/office/drawing/2014/main" val="193657295"/>
                    </a:ext>
                  </a:extLst>
                </a:gridCol>
              </a:tblGrid>
              <a:tr h="432015">
                <a:tc>
                  <a:txBody>
                    <a:bodyPr/>
                    <a:lstStyle/>
                    <a:p>
                      <a:pPr algn="ctr" fontAlgn="b"/>
                      <a:r>
                        <a:rPr lang="fr-BE" sz="1800" b="1" i="0" u="none" strike="noStrike">
                          <a:solidFill>
                            <a:srgbClr val="0B5394"/>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b"/>
                      <a:r>
                        <a:rPr lang="fr-BE" sz="2400" b="1" i="0" u="none" strike="noStrike" dirty="0">
                          <a:solidFill>
                            <a:srgbClr val="548235"/>
                          </a:solidFill>
                          <a:effectLst/>
                          <a:latin typeface="Calibri" panose="020F0502020204030204" pitchFamily="34" charset="0"/>
                        </a:rPr>
                        <a:t>Equipe 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BE"/>
                    </a:p>
                  </a:txBody>
                  <a:tcPr/>
                </a:tc>
                <a:tc hMerge="1">
                  <a:txBody>
                    <a:bodyPr/>
                    <a:lstStyle/>
                    <a:p>
                      <a:endParaRPr lang="fr-BE"/>
                    </a:p>
                  </a:txBody>
                  <a:tcPr/>
                </a:tc>
                <a:tc gridSpan="3">
                  <a:txBody>
                    <a:bodyPr/>
                    <a:lstStyle/>
                    <a:p>
                      <a:pPr algn="ctr" fontAlgn="b"/>
                      <a:r>
                        <a:rPr lang="fr-BE" sz="2400" b="1" i="0" u="none" strike="noStrike" dirty="0">
                          <a:solidFill>
                            <a:srgbClr val="C65911"/>
                          </a:solidFill>
                          <a:effectLst/>
                          <a:latin typeface="Calibri" panose="020F0502020204030204" pitchFamily="34" charset="0"/>
                        </a:rPr>
                        <a:t>Equipe 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978640008"/>
                  </a:ext>
                </a:extLst>
              </a:tr>
              <a:tr h="432015">
                <a:tc>
                  <a:txBody>
                    <a:bodyPr/>
                    <a:lstStyle/>
                    <a:p>
                      <a:pPr algn="l" fontAlgn="b"/>
                      <a:r>
                        <a:rPr lang="fr-BE" sz="1800" b="1" i="0" u="none" strike="noStrike">
                          <a:solidFill>
                            <a:srgbClr val="0B5394"/>
                          </a:solidFill>
                          <a:effectLst/>
                          <a:latin typeface="Calibri" panose="020F0502020204030204" pitchFamily="34" charset="0"/>
                        </a:rPr>
                        <a:t>DD1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Paire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B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C (7)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Paire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B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C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092164"/>
                  </a:ext>
                </a:extLst>
              </a:tr>
              <a:tr h="432015">
                <a:tc>
                  <a:txBody>
                    <a:bodyPr/>
                    <a:lstStyle/>
                    <a:p>
                      <a:pPr algn="l" fontAlgn="b"/>
                      <a:r>
                        <a:rPr lang="fr-BE" sz="1800" b="1" i="0" u="none" strike="noStrike">
                          <a:solidFill>
                            <a:srgbClr val="0B5394"/>
                          </a:solidFill>
                          <a:effectLst/>
                          <a:latin typeface="Calibri" panose="020F0502020204030204" pitchFamily="34" charset="0"/>
                        </a:rPr>
                        <a:t>DD2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Paire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A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D (9)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Paire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D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dirty="0">
                          <a:solidFill>
                            <a:srgbClr val="000000"/>
                          </a:solidFill>
                          <a:effectLst/>
                          <a:latin typeface="Calibri" panose="020F0502020204030204" pitchFamily="34" charset="0"/>
                        </a:rPr>
                        <a:t>Joueuse E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93561847"/>
                  </a:ext>
                </a:extLst>
              </a:tr>
              <a:tr h="432015">
                <a:tc>
                  <a:txBody>
                    <a:bodyPr/>
                    <a:lstStyle/>
                    <a:p>
                      <a:pPr algn="l"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38528605"/>
                  </a:ext>
                </a:extLst>
              </a:tr>
              <a:tr h="432015">
                <a:tc>
                  <a:txBody>
                    <a:bodyPr/>
                    <a:lstStyle/>
                    <a:p>
                      <a:pPr algn="l"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9470226"/>
                  </a:ext>
                </a:extLst>
              </a:tr>
              <a:tr h="432015">
                <a:tc>
                  <a:txBody>
                    <a:bodyPr/>
                    <a:lstStyle/>
                    <a:p>
                      <a:pPr algn="ctr" fontAlgn="b"/>
                      <a:r>
                        <a:rPr lang="fr-BE" sz="1800" b="1" i="0" u="none" strike="noStrike">
                          <a:solidFill>
                            <a:srgbClr val="0B5394"/>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b"/>
                      <a:r>
                        <a:rPr lang="fr-BE" sz="2400" b="1" i="0" u="none" strike="noStrike" dirty="0">
                          <a:solidFill>
                            <a:srgbClr val="548235"/>
                          </a:solidFill>
                          <a:effectLst/>
                          <a:latin typeface="Calibri" panose="020F0502020204030204" pitchFamily="34" charset="0"/>
                        </a:rPr>
                        <a:t>Equipe 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BE"/>
                    </a:p>
                  </a:txBody>
                  <a:tcPr/>
                </a:tc>
                <a:tc hMerge="1">
                  <a:txBody>
                    <a:bodyPr/>
                    <a:lstStyle/>
                    <a:p>
                      <a:endParaRPr lang="fr-BE"/>
                    </a:p>
                  </a:txBody>
                  <a:tcPr/>
                </a:tc>
                <a:tc gridSpan="3">
                  <a:txBody>
                    <a:bodyPr/>
                    <a:lstStyle/>
                    <a:p>
                      <a:pPr algn="ctr" fontAlgn="b"/>
                      <a:r>
                        <a:rPr lang="fr-BE" sz="2400" b="1" i="0" u="none" strike="noStrike" dirty="0">
                          <a:solidFill>
                            <a:srgbClr val="C65911"/>
                          </a:solidFill>
                          <a:effectLst/>
                          <a:latin typeface="Calibri" panose="020F0502020204030204" pitchFamily="34" charset="0"/>
                        </a:rPr>
                        <a:t>Equipe 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3027725806"/>
                  </a:ext>
                </a:extLst>
              </a:tr>
              <a:tr h="432015">
                <a:tc>
                  <a:txBody>
                    <a:bodyPr/>
                    <a:lstStyle/>
                    <a:p>
                      <a:pPr algn="l" fontAlgn="b"/>
                      <a:r>
                        <a:rPr lang="fr-BE" sz="1800" b="1" i="0" u="none" strike="noStrike">
                          <a:solidFill>
                            <a:srgbClr val="0B5394"/>
                          </a:solidFill>
                          <a:effectLst/>
                          <a:latin typeface="Calibri" panose="020F0502020204030204" pitchFamily="34" charset="0"/>
                        </a:rPr>
                        <a:t>DD3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Paire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B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C (7)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dirty="0">
                          <a:solidFill>
                            <a:srgbClr val="000000"/>
                          </a:solidFill>
                          <a:effectLst/>
                          <a:latin typeface="Calibri" panose="020F0502020204030204" pitchFamily="34" charset="0"/>
                        </a:rPr>
                        <a:t>Paire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dirty="0">
                          <a:solidFill>
                            <a:srgbClr val="000000"/>
                          </a:solidFill>
                          <a:effectLst/>
                          <a:latin typeface="Calibri" panose="020F0502020204030204" pitchFamily="34" charset="0"/>
                        </a:rPr>
                        <a:t>Joueuse D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dirty="0">
                          <a:solidFill>
                            <a:srgbClr val="000000"/>
                          </a:solidFill>
                          <a:effectLst/>
                          <a:latin typeface="Calibri" panose="020F0502020204030204" pitchFamily="34" charset="0"/>
                        </a:rPr>
                        <a:t>Joueuse E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78578421"/>
                  </a:ext>
                </a:extLst>
              </a:tr>
              <a:tr h="432015">
                <a:tc>
                  <a:txBody>
                    <a:bodyPr/>
                    <a:lstStyle/>
                    <a:p>
                      <a:pPr algn="l" fontAlgn="b"/>
                      <a:r>
                        <a:rPr lang="fr-BE" sz="1800" b="1" i="0" u="none" strike="noStrike">
                          <a:solidFill>
                            <a:srgbClr val="0B5394"/>
                          </a:solidFill>
                          <a:effectLst/>
                          <a:latin typeface="Calibri" panose="020F0502020204030204" pitchFamily="34" charset="0"/>
                        </a:rPr>
                        <a:t>DD4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Paire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A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D (9)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fr-BE" sz="1800" b="0" i="0" u="none" strike="noStrike" kern="1200" dirty="0">
                          <a:solidFill>
                            <a:srgbClr val="000000"/>
                          </a:solidFill>
                          <a:effectLst/>
                          <a:latin typeface="Calibri" panose="020F0502020204030204" pitchFamily="34" charset="0"/>
                          <a:ea typeface="+mn-ea"/>
                          <a:cs typeface="+mn-cs"/>
                        </a:rPr>
                        <a:t>Paire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fr-BE" sz="1800" b="0" i="0" u="none" strike="noStrike" kern="1200" dirty="0">
                          <a:solidFill>
                            <a:srgbClr val="000000"/>
                          </a:solidFill>
                          <a:effectLst/>
                          <a:latin typeface="Calibri" panose="020F0502020204030204" pitchFamily="34" charset="0"/>
                          <a:ea typeface="+mn-ea"/>
                          <a:cs typeface="+mn-cs"/>
                        </a:rPr>
                        <a:t>Joueuse A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fr-BE" sz="1800" b="0" i="0" u="none" strike="noStrike" kern="1200" dirty="0">
                          <a:solidFill>
                            <a:srgbClr val="000000"/>
                          </a:solidFill>
                          <a:effectLst/>
                          <a:latin typeface="Calibri" panose="020F0502020204030204" pitchFamily="34" charset="0"/>
                          <a:ea typeface="+mn-ea"/>
                          <a:cs typeface="+mn-cs"/>
                        </a:rPr>
                        <a:t>Joueuse C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16286589"/>
                  </a:ext>
                </a:extLst>
              </a:tr>
            </a:tbl>
          </a:graphicData>
        </a:graphic>
      </p:graphicFrame>
    </p:spTree>
    <p:extLst>
      <p:ext uri="{BB962C8B-B14F-4D97-AF65-F5344CB8AC3E}">
        <p14:creationId xmlns:p14="http://schemas.microsoft.com/office/powerpoint/2010/main" val="2092426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28</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a:rPr>
              <a:t>Nouveautés 2022-2023</a:t>
            </a:r>
            <a:br>
              <a:rPr lang="fr-BE" sz="3200" b="1" dirty="0">
                <a:solidFill>
                  <a:srgbClr val="0F2D40"/>
                </a:solidFill>
                <a:latin typeface="Montserrat"/>
              </a:rPr>
            </a:br>
            <a:r>
              <a:rPr lang="fr-BE" sz="2000" dirty="0">
                <a:solidFill>
                  <a:srgbClr val="0F2D40"/>
                </a:solidFill>
                <a:latin typeface="Montserrat"/>
              </a:rPr>
              <a:t>Dames</a:t>
            </a:r>
            <a:endParaRPr lang="fr-BE" sz="20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a:bodyPr>
          <a:lstStyle/>
          <a:p>
            <a:pPr marL="0" indent="0" algn="just">
              <a:buNone/>
            </a:pPr>
            <a:r>
              <a:rPr lang="fr-BE" dirty="0">
                <a:ea typeface="+mn-lt"/>
                <a:cs typeface="+mn-lt"/>
              </a:rPr>
              <a:t> </a:t>
            </a:r>
            <a:endParaRPr lang="fr-BE" dirty="0">
              <a:cs typeface="Calibri Light"/>
            </a:endParaRPr>
          </a:p>
          <a:p>
            <a:pPr marL="0" indent="0" algn="just">
              <a:buNone/>
            </a:pPr>
            <a:endParaRPr lang="fr-BE" dirty="0">
              <a:cs typeface="Calibri Light"/>
            </a:endParaRPr>
          </a:p>
          <a:p>
            <a:pPr algn="just"/>
            <a:endParaRPr lang="fr-BE" dirty="0">
              <a:cs typeface="Calibri Light"/>
            </a:endParaRPr>
          </a:p>
          <a:p>
            <a:pPr marL="457200" indent="-457200" algn="just"/>
            <a:endParaRPr lang="fr-BE" dirty="0">
              <a:ea typeface="+mn-lt"/>
              <a:cs typeface="+mn-lt"/>
            </a:endParaRPr>
          </a:p>
          <a:p>
            <a:pPr algn="just"/>
            <a:endParaRPr lang="fr-BE" dirty="0">
              <a:cs typeface="Calibri Light"/>
            </a:endParaRPr>
          </a:p>
          <a:p>
            <a:pPr algn="just"/>
            <a:endParaRPr lang="fr-BE" dirty="0">
              <a:solidFill>
                <a:srgbClr val="000000"/>
              </a:solidFill>
              <a:latin typeface="Calibri Light"/>
              <a:cs typeface="Calibri Light"/>
            </a:endParaRPr>
          </a:p>
          <a:p>
            <a:pPr marL="457200" indent="-457200"/>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a:spcBef>
                <a:spcPts val="1200"/>
              </a:spcBef>
              <a:spcAft>
                <a:spcPts val="1200"/>
              </a:spcAft>
            </a:pPr>
            <a:endParaRPr lang="fr-BE" dirty="0">
              <a:solidFill>
                <a:srgbClr val="000000"/>
              </a:solidFill>
              <a:latin typeface="Calibri Light"/>
              <a:cs typeface="Calibri Light"/>
            </a:endParaRPr>
          </a:p>
          <a:p>
            <a:pPr lvl="1">
              <a:spcBef>
                <a:spcPts val="1200"/>
              </a:spcBef>
              <a:spcAft>
                <a:spcPts val="1200"/>
              </a:spcAft>
              <a:buFont typeface="Wingdings" panose="020B0604020202020204" pitchFamily="34" charset="0"/>
              <a:buChar char="Ø"/>
            </a:pPr>
            <a:endParaRPr lang="fr-BE" dirty="0">
              <a:solidFill>
                <a:srgbClr val="000000"/>
              </a:solidFill>
              <a:latin typeface="Calibri Light"/>
              <a:cs typeface="Calibri Light"/>
            </a:endParaRPr>
          </a:p>
        </p:txBody>
      </p:sp>
      <p:graphicFrame>
        <p:nvGraphicFramePr>
          <p:cNvPr id="2" name="Tableau 1">
            <a:extLst>
              <a:ext uri="{FF2B5EF4-FFF2-40B4-BE49-F238E27FC236}">
                <a16:creationId xmlns:a16="http://schemas.microsoft.com/office/drawing/2014/main" id="{039F21F2-9CAF-3AF6-22B3-B8F4D2990A12}"/>
              </a:ext>
            </a:extLst>
          </p:cNvPr>
          <p:cNvGraphicFramePr>
            <a:graphicFrameLocks noGrp="1"/>
          </p:cNvGraphicFramePr>
          <p:nvPr>
            <p:extLst>
              <p:ext uri="{D42A27DB-BD31-4B8C-83A1-F6EECF244321}">
                <p14:modId xmlns:p14="http://schemas.microsoft.com/office/powerpoint/2010/main" val="813844174"/>
              </p:ext>
            </p:extLst>
          </p:nvPr>
        </p:nvGraphicFramePr>
        <p:xfrm>
          <a:off x="2907225" y="1921790"/>
          <a:ext cx="6377550" cy="2498197"/>
        </p:xfrm>
        <a:graphic>
          <a:graphicData uri="http://schemas.openxmlformats.org/drawingml/2006/table">
            <a:tbl>
              <a:tblPr/>
              <a:tblGrid>
                <a:gridCol w="431710">
                  <a:extLst>
                    <a:ext uri="{9D8B030D-6E8A-4147-A177-3AD203B41FA5}">
                      <a16:colId xmlns:a16="http://schemas.microsoft.com/office/drawing/2014/main" val="2152531092"/>
                    </a:ext>
                  </a:extLst>
                </a:gridCol>
                <a:gridCol w="647566">
                  <a:extLst>
                    <a:ext uri="{9D8B030D-6E8A-4147-A177-3AD203B41FA5}">
                      <a16:colId xmlns:a16="http://schemas.microsoft.com/office/drawing/2014/main" val="1246824899"/>
                    </a:ext>
                  </a:extLst>
                </a:gridCol>
                <a:gridCol w="1162677">
                  <a:extLst>
                    <a:ext uri="{9D8B030D-6E8A-4147-A177-3AD203B41FA5}">
                      <a16:colId xmlns:a16="http://schemas.microsoft.com/office/drawing/2014/main" val="3640117274"/>
                    </a:ext>
                  </a:extLst>
                </a:gridCol>
                <a:gridCol w="1162677">
                  <a:extLst>
                    <a:ext uri="{9D8B030D-6E8A-4147-A177-3AD203B41FA5}">
                      <a16:colId xmlns:a16="http://schemas.microsoft.com/office/drawing/2014/main" val="1791094740"/>
                    </a:ext>
                  </a:extLst>
                </a:gridCol>
                <a:gridCol w="647566">
                  <a:extLst>
                    <a:ext uri="{9D8B030D-6E8A-4147-A177-3AD203B41FA5}">
                      <a16:colId xmlns:a16="http://schemas.microsoft.com/office/drawing/2014/main" val="2750811303"/>
                    </a:ext>
                  </a:extLst>
                </a:gridCol>
                <a:gridCol w="1162677">
                  <a:extLst>
                    <a:ext uri="{9D8B030D-6E8A-4147-A177-3AD203B41FA5}">
                      <a16:colId xmlns:a16="http://schemas.microsoft.com/office/drawing/2014/main" val="3317283856"/>
                    </a:ext>
                  </a:extLst>
                </a:gridCol>
                <a:gridCol w="1162677">
                  <a:extLst>
                    <a:ext uri="{9D8B030D-6E8A-4147-A177-3AD203B41FA5}">
                      <a16:colId xmlns:a16="http://schemas.microsoft.com/office/drawing/2014/main" val="3151309392"/>
                    </a:ext>
                  </a:extLst>
                </a:gridCol>
              </a:tblGrid>
              <a:tr h="387457">
                <a:tc>
                  <a:txBody>
                    <a:bodyPr/>
                    <a:lstStyle/>
                    <a:p>
                      <a:pPr algn="ctr" fontAlgn="b"/>
                      <a:r>
                        <a:rPr lang="fr-BE" sz="1800" b="1" i="0" u="none" strike="noStrike" dirty="0">
                          <a:solidFill>
                            <a:srgbClr val="0B5394"/>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b"/>
                      <a:r>
                        <a:rPr lang="fr-BE" sz="2400" b="1" i="0" u="none" strike="noStrike">
                          <a:solidFill>
                            <a:srgbClr val="548235"/>
                          </a:solidFill>
                          <a:effectLst/>
                          <a:latin typeface="Calibri" panose="020F0502020204030204" pitchFamily="34" charset="0"/>
                        </a:rPr>
                        <a:t>Equipe 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BE"/>
                    </a:p>
                  </a:txBody>
                  <a:tcPr/>
                </a:tc>
                <a:tc hMerge="1">
                  <a:txBody>
                    <a:bodyPr/>
                    <a:lstStyle/>
                    <a:p>
                      <a:endParaRPr lang="fr-BE"/>
                    </a:p>
                  </a:txBody>
                  <a:tcPr/>
                </a:tc>
                <a:tc gridSpan="3">
                  <a:txBody>
                    <a:bodyPr/>
                    <a:lstStyle/>
                    <a:p>
                      <a:pPr algn="ctr" fontAlgn="b"/>
                      <a:r>
                        <a:rPr lang="fr-BE" sz="2400" b="1" i="0" u="none" strike="noStrike" dirty="0">
                          <a:solidFill>
                            <a:srgbClr val="C65911"/>
                          </a:solidFill>
                          <a:effectLst/>
                          <a:latin typeface="Calibri" panose="020F0502020204030204" pitchFamily="34" charset="0"/>
                        </a:rPr>
                        <a:t>Equipe 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567111723"/>
                  </a:ext>
                </a:extLst>
              </a:tr>
              <a:tr h="387457">
                <a:tc>
                  <a:txBody>
                    <a:bodyPr/>
                    <a:lstStyle/>
                    <a:p>
                      <a:pPr algn="l" fontAlgn="b"/>
                      <a:r>
                        <a:rPr lang="fr-BE" sz="1800" b="1" i="0" u="none" strike="noStrike">
                          <a:solidFill>
                            <a:srgbClr val="0B5394"/>
                          </a:solidFill>
                          <a:effectLst/>
                          <a:latin typeface="Calibri" panose="020F0502020204030204" pitchFamily="34" charset="0"/>
                        </a:rPr>
                        <a:t>DD5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b" latinLnBrk="0" hangingPunct="1"/>
                      <a:r>
                        <a:rPr lang="fr-BE" sz="1800" b="0" i="0" u="none" strike="noStrike" kern="1200" dirty="0">
                          <a:solidFill>
                            <a:srgbClr val="000000"/>
                          </a:solidFill>
                          <a:effectLst/>
                          <a:latin typeface="Calibri" panose="020F0502020204030204" pitchFamily="34" charset="0"/>
                          <a:ea typeface="+mn-ea"/>
                          <a:cs typeface="+mn-cs"/>
                        </a:rPr>
                        <a:t>Paire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dirty="0">
                          <a:solidFill>
                            <a:srgbClr val="000000"/>
                          </a:solidFill>
                          <a:effectLst/>
                          <a:latin typeface="Calibri" panose="020F0502020204030204" pitchFamily="34" charset="0"/>
                        </a:rPr>
                        <a:t>Joueuse A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B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Paire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A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000000"/>
                          </a:solidFill>
                          <a:effectLst/>
                          <a:latin typeface="Calibri" panose="020F0502020204030204" pitchFamily="34" charset="0"/>
                        </a:rPr>
                        <a:t>Joueuse C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19673532"/>
                  </a:ext>
                </a:extLst>
              </a:tr>
              <a:tr h="387457">
                <a:tc>
                  <a:txBody>
                    <a:bodyPr/>
                    <a:lstStyle/>
                    <a:p>
                      <a:pPr algn="l"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fr-BE" sz="28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BE" sz="28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2963372"/>
                  </a:ext>
                </a:extLst>
              </a:tr>
              <a:tr h="387457">
                <a:tc>
                  <a:txBody>
                    <a:bodyPr/>
                    <a:lstStyle/>
                    <a:p>
                      <a:pPr algn="l"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fr-BE" sz="28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BE" sz="1800" b="0" i="0" u="none" strike="noStrike">
                          <a:solidFill>
                            <a:srgbClr val="C00000"/>
                          </a:solidFill>
                          <a:effectLst/>
                          <a:latin typeface="Calibri" panose="020F0502020204030204" pitchFamily="34" charset="0"/>
                        </a:rPr>
                        <a:t>Joueuse B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C00000"/>
                          </a:solidFill>
                          <a:effectLst/>
                          <a:latin typeface="Calibri" panose="020F0502020204030204" pitchFamily="34" charset="0"/>
                        </a:rPr>
                        <a:t>Joueuse C (7)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BE" sz="1800" b="0" i="0" u="none" strike="noStrike">
                          <a:solidFill>
                            <a:srgbClr val="C00000"/>
                          </a:solidFill>
                          <a:effectLst/>
                          <a:latin typeface="Calibri" panose="020F0502020204030204" pitchFamily="34" charset="0"/>
                        </a:rPr>
                        <a:t>Joueuse D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C00000"/>
                          </a:solidFill>
                          <a:effectLst/>
                          <a:latin typeface="Calibri" panose="020F0502020204030204" pitchFamily="34" charset="0"/>
                        </a:rPr>
                        <a:t>Joueuse E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57446725"/>
                  </a:ext>
                </a:extLst>
              </a:tr>
              <a:tr h="387457">
                <a:tc>
                  <a:txBody>
                    <a:bodyPr/>
                    <a:lstStyle/>
                    <a:p>
                      <a:pPr algn="l"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fr-BE" sz="28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BE" sz="1800" b="0" i="0" u="none" strike="noStrike">
                          <a:solidFill>
                            <a:srgbClr val="C00000"/>
                          </a:solidFill>
                          <a:effectLst/>
                          <a:latin typeface="Calibri" panose="020F0502020204030204" pitchFamily="34" charset="0"/>
                        </a:rPr>
                        <a:t>Joueuse A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1800" b="0" i="0" u="none" strike="noStrike">
                          <a:solidFill>
                            <a:srgbClr val="C00000"/>
                          </a:solidFill>
                          <a:effectLst/>
                          <a:latin typeface="Calibri" panose="020F0502020204030204" pitchFamily="34" charset="0"/>
                        </a:rPr>
                        <a:t>Joueuse D (9)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fr-BE" sz="2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fr-BE" sz="28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65794198"/>
                  </a:ext>
                </a:extLst>
              </a:tr>
            </a:tbl>
          </a:graphicData>
        </a:graphic>
      </p:graphicFrame>
    </p:spTree>
    <p:extLst>
      <p:ext uri="{BB962C8B-B14F-4D97-AF65-F5344CB8AC3E}">
        <p14:creationId xmlns:p14="http://schemas.microsoft.com/office/powerpoint/2010/main" val="2952192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29</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a:rPr>
              <a:t>Nouveautés 2022-2023</a:t>
            </a:r>
            <a:br>
              <a:rPr lang="fr-BE" sz="3200" b="1" dirty="0">
                <a:solidFill>
                  <a:srgbClr val="0F2D40"/>
                </a:solidFill>
                <a:latin typeface="Montserrat"/>
              </a:rPr>
            </a:br>
            <a:r>
              <a:rPr lang="fr-BE" sz="2000" dirty="0">
                <a:solidFill>
                  <a:srgbClr val="0F2D40"/>
                </a:solidFill>
                <a:latin typeface="Montserrat"/>
              </a:rPr>
              <a:t>Dames</a:t>
            </a:r>
            <a:endParaRPr lang="fr-BE" sz="20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a:bodyPr>
          <a:lstStyle/>
          <a:p>
            <a:pPr marL="0" indent="0" algn="just">
              <a:buNone/>
            </a:pPr>
            <a:r>
              <a:rPr lang="fr-BE" dirty="0">
                <a:ea typeface="+mn-lt"/>
                <a:cs typeface="+mn-lt"/>
              </a:rPr>
              <a:t> </a:t>
            </a:r>
            <a:endParaRPr lang="fr-BE" dirty="0">
              <a:cs typeface="Calibri Light"/>
            </a:endParaRPr>
          </a:p>
          <a:p>
            <a:pPr marL="0" indent="0" algn="just">
              <a:buNone/>
            </a:pPr>
            <a:endParaRPr lang="fr-BE" dirty="0">
              <a:cs typeface="Calibri Light"/>
            </a:endParaRPr>
          </a:p>
          <a:p>
            <a:pPr algn="just"/>
            <a:endParaRPr lang="fr-BE" dirty="0">
              <a:cs typeface="Calibri Light"/>
            </a:endParaRPr>
          </a:p>
          <a:p>
            <a:pPr marL="457200" indent="-457200" algn="just"/>
            <a:endParaRPr lang="fr-BE" dirty="0">
              <a:ea typeface="+mn-lt"/>
              <a:cs typeface="+mn-lt"/>
            </a:endParaRPr>
          </a:p>
          <a:p>
            <a:pPr algn="just"/>
            <a:endParaRPr lang="fr-BE" dirty="0">
              <a:cs typeface="Calibri Light"/>
            </a:endParaRPr>
          </a:p>
          <a:p>
            <a:pPr algn="just"/>
            <a:endParaRPr lang="fr-BE" dirty="0">
              <a:solidFill>
                <a:srgbClr val="000000"/>
              </a:solidFill>
              <a:latin typeface="Calibri Light"/>
              <a:cs typeface="Calibri Light"/>
            </a:endParaRPr>
          </a:p>
          <a:p>
            <a:pPr marL="457200" indent="-457200"/>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a:spcBef>
                <a:spcPts val="1200"/>
              </a:spcBef>
              <a:spcAft>
                <a:spcPts val="1200"/>
              </a:spcAft>
            </a:pPr>
            <a:endParaRPr lang="fr-BE" dirty="0">
              <a:solidFill>
                <a:srgbClr val="000000"/>
              </a:solidFill>
              <a:latin typeface="Calibri Light"/>
              <a:cs typeface="Calibri Light"/>
            </a:endParaRPr>
          </a:p>
          <a:p>
            <a:pPr lvl="1">
              <a:spcBef>
                <a:spcPts val="1200"/>
              </a:spcBef>
              <a:spcAft>
                <a:spcPts val="1200"/>
              </a:spcAft>
              <a:buFont typeface="Wingdings" panose="020B0604020202020204" pitchFamily="34" charset="0"/>
              <a:buChar char="Ø"/>
            </a:pPr>
            <a:endParaRPr lang="fr-BE" dirty="0">
              <a:solidFill>
                <a:srgbClr val="000000"/>
              </a:solidFill>
              <a:latin typeface="Calibri Light"/>
              <a:cs typeface="Calibri Light"/>
            </a:endParaRPr>
          </a:p>
        </p:txBody>
      </p:sp>
      <p:graphicFrame>
        <p:nvGraphicFramePr>
          <p:cNvPr id="3" name="Tableau 2">
            <a:extLst>
              <a:ext uri="{FF2B5EF4-FFF2-40B4-BE49-F238E27FC236}">
                <a16:creationId xmlns:a16="http://schemas.microsoft.com/office/drawing/2014/main" id="{1473883D-399F-DDA1-CD52-77CFB4AF4E2B}"/>
              </a:ext>
            </a:extLst>
          </p:cNvPr>
          <p:cNvGraphicFramePr>
            <a:graphicFrameLocks noGrp="1"/>
          </p:cNvGraphicFramePr>
          <p:nvPr>
            <p:extLst>
              <p:ext uri="{D42A27DB-BD31-4B8C-83A1-F6EECF244321}">
                <p14:modId xmlns:p14="http://schemas.microsoft.com/office/powerpoint/2010/main" val="610972408"/>
              </p:ext>
            </p:extLst>
          </p:nvPr>
        </p:nvGraphicFramePr>
        <p:xfrm>
          <a:off x="3409627" y="2216258"/>
          <a:ext cx="5594889" cy="2712074"/>
        </p:xfrm>
        <a:graphic>
          <a:graphicData uri="http://schemas.openxmlformats.org/drawingml/2006/table">
            <a:tbl>
              <a:tblPr/>
              <a:tblGrid>
                <a:gridCol w="733311">
                  <a:extLst>
                    <a:ext uri="{9D8B030D-6E8A-4147-A177-3AD203B41FA5}">
                      <a16:colId xmlns:a16="http://schemas.microsoft.com/office/drawing/2014/main" val="705067879"/>
                    </a:ext>
                  </a:extLst>
                </a:gridCol>
                <a:gridCol w="2172773">
                  <a:extLst>
                    <a:ext uri="{9D8B030D-6E8A-4147-A177-3AD203B41FA5}">
                      <a16:colId xmlns:a16="http://schemas.microsoft.com/office/drawing/2014/main" val="715854359"/>
                    </a:ext>
                  </a:extLst>
                </a:gridCol>
                <a:gridCol w="516032">
                  <a:extLst>
                    <a:ext uri="{9D8B030D-6E8A-4147-A177-3AD203B41FA5}">
                      <a16:colId xmlns:a16="http://schemas.microsoft.com/office/drawing/2014/main" val="520079880"/>
                    </a:ext>
                  </a:extLst>
                </a:gridCol>
                <a:gridCol w="2172773">
                  <a:extLst>
                    <a:ext uri="{9D8B030D-6E8A-4147-A177-3AD203B41FA5}">
                      <a16:colId xmlns:a16="http://schemas.microsoft.com/office/drawing/2014/main" val="1884561730"/>
                    </a:ext>
                  </a:extLst>
                </a:gridCol>
              </a:tblGrid>
              <a:tr h="361627">
                <a:tc>
                  <a:txBody>
                    <a:bodyPr/>
                    <a:lstStyle/>
                    <a:p>
                      <a:pPr algn="l" fontAlgn="b"/>
                      <a:endParaRPr lang="fr-BE" sz="32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BE" sz="2400" b="1" i="0" u="none" strike="noStrike" dirty="0">
                          <a:solidFill>
                            <a:srgbClr val="548235"/>
                          </a:solidFill>
                          <a:effectLst/>
                          <a:latin typeface="Calibri" panose="020F0502020204030204" pitchFamily="34" charset="0"/>
                        </a:rPr>
                        <a:t>Equipe 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BE" sz="2400" b="1" i="0" u="none" strike="noStrike" dirty="0">
                        <a:solidFill>
                          <a:srgbClr val="548235"/>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BE" sz="2400" b="1" i="0" u="none" strike="noStrike" dirty="0">
                          <a:solidFill>
                            <a:srgbClr val="C65911"/>
                          </a:solidFill>
                          <a:effectLst/>
                          <a:latin typeface="Calibri" panose="020F0502020204030204" pitchFamily="34" charset="0"/>
                        </a:rPr>
                        <a:t>Equipe 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9804132"/>
                  </a:ext>
                </a:extLst>
              </a:tr>
              <a:tr h="361627">
                <a:tc>
                  <a:txBody>
                    <a:bodyPr/>
                    <a:lstStyle/>
                    <a:p>
                      <a:pPr algn="l" fontAlgn="b"/>
                      <a:r>
                        <a:rPr lang="fr-BE" sz="2000" b="1" i="0" u="none" strike="noStrike">
                          <a:solidFill>
                            <a:srgbClr val="0B5394"/>
                          </a:solidFill>
                          <a:effectLst/>
                          <a:latin typeface="Calibri" panose="020F0502020204030204" pitchFamily="34" charset="0"/>
                        </a:rPr>
                        <a:t>SD1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2000" b="0" i="0" u="none" strike="noStrike">
                          <a:solidFill>
                            <a:srgbClr val="000000"/>
                          </a:solidFill>
                          <a:effectLst/>
                          <a:latin typeface="Calibri" panose="020F0502020204030204" pitchFamily="34" charset="0"/>
                        </a:rPr>
                        <a:t>Joueuse C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20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r-BE" sz="2000" b="0" i="0" u="none" strike="noStrike">
                          <a:solidFill>
                            <a:srgbClr val="000000"/>
                          </a:solidFill>
                          <a:effectLst/>
                          <a:latin typeface="Calibri" panose="020F0502020204030204" pitchFamily="34" charset="0"/>
                        </a:rPr>
                        <a:t>Joueuse A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87387363"/>
                  </a:ext>
                </a:extLst>
              </a:tr>
              <a:tr h="361627">
                <a:tc>
                  <a:txBody>
                    <a:bodyPr/>
                    <a:lstStyle/>
                    <a:p>
                      <a:pPr algn="l" fontAlgn="b"/>
                      <a:r>
                        <a:rPr lang="fr-BE" sz="2000" b="1" i="0" u="none" strike="noStrike">
                          <a:solidFill>
                            <a:srgbClr val="0B5394"/>
                          </a:solidFill>
                          <a:effectLst/>
                          <a:latin typeface="Calibri" panose="020F0502020204030204" pitchFamily="34" charset="0"/>
                        </a:rPr>
                        <a:t>SD2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2000" b="0" i="0" u="none" strike="noStrike">
                          <a:solidFill>
                            <a:srgbClr val="000000"/>
                          </a:solidFill>
                          <a:effectLst/>
                          <a:latin typeface="Calibri" panose="020F0502020204030204" pitchFamily="34" charset="0"/>
                        </a:rPr>
                        <a:t>Joueuse D (9)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BE" sz="20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r-BE" sz="2000" b="0" i="0" u="none" strike="noStrike">
                          <a:solidFill>
                            <a:srgbClr val="000000"/>
                          </a:solidFill>
                          <a:effectLst/>
                          <a:latin typeface="Calibri" panose="020F0502020204030204" pitchFamily="34" charset="0"/>
                        </a:rPr>
                        <a:t>Joueuse B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76476539"/>
                  </a:ext>
                </a:extLst>
              </a:tr>
              <a:tr h="361627">
                <a:tc>
                  <a:txBody>
                    <a:bodyPr/>
                    <a:lstStyle/>
                    <a:p>
                      <a:pPr algn="l" fontAlgn="b"/>
                      <a:endParaRPr lang="fr-BE" sz="32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BE" sz="32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BE" sz="3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fr-BE" sz="32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4061788"/>
                  </a:ext>
                </a:extLst>
              </a:tr>
              <a:tr h="361627">
                <a:tc>
                  <a:txBody>
                    <a:bodyPr/>
                    <a:lstStyle/>
                    <a:p>
                      <a:pPr algn="l" fontAlgn="b"/>
                      <a:endParaRPr lang="fr-BE" sz="32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BE" sz="2000" b="0" i="0" u="none" strike="noStrike">
                          <a:solidFill>
                            <a:srgbClr val="C00000"/>
                          </a:solidFill>
                          <a:effectLst/>
                          <a:latin typeface="Calibri" panose="020F0502020204030204" pitchFamily="34" charset="0"/>
                        </a:rPr>
                        <a:t>Joueuse A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BE" sz="2000" b="0" i="0" u="none" strike="noStrike">
                          <a:solidFill>
                            <a:srgbClr val="C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fr-BE" sz="2000" b="0" i="0" u="none" strike="noStrike" dirty="0">
                          <a:solidFill>
                            <a:srgbClr val="C00000"/>
                          </a:solidFill>
                          <a:effectLst/>
                          <a:latin typeface="Calibri" panose="020F0502020204030204" pitchFamily="34" charset="0"/>
                        </a:rPr>
                        <a:t>Joueuse C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405000"/>
                  </a:ext>
                </a:extLst>
              </a:tr>
              <a:tr h="361627">
                <a:tc>
                  <a:txBody>
                    <a:bodyPr/>
                    <a:lstStyle/>
                    <a:p>
                      <a:pPr algn="l" fontAlgn="b"/>
                      <a:endParaRPr lang="fr-BE" sz="32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fr-BE" sz="2000" b="0" i="0" u="none" strike="noStrike" dirty="0">
                          <a:solidFill>
                            <a:srgbClr val="C00000"/>
                          </a:solidFill>
                          <a:effectLst/>
                          <a:latin typeface="Calibri" panose="020F0502020204030204" pitchFamily="34" charset="0"/>
                        </a:rPr>
                        <a:t>Joueuse B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BE" sz="2000" b="0" i="0" u="none" strike="noStrike">
                          <a:solidFill>
                            <a:srgbClr val="C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endParaRPr lang="fr-BE" sz="3200" b="0" i="0" u="none" strike="noStrike" dirty="0">
                        <a:solidFill>
                          <a:srgbClr val="C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75406983"/>
                  </a:ext>
                </a:extLst>
              </a:tr>
            </a:tbl>
          </a:graphicData>
        </a:graphic>
      </p:graphicFrame>
    </p:spTree>
    <p:extLst>
      <p:ext uri="{BB962C8B-B14F-4D97-AF65-F5344CB8AC3E}">
        <p14:creationId xmlns:p14="http://schemas.microsoft.com/office/powerpoint/2010/main" val="1865872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Timing</a:t>
            </a:r>
            <a:endParaRPr lang="fr-BE" sz="3200">
              <a:solidFill>
                <a:srgbClr val="0F2D40"/>
              </a:solidFill>
              <a:latin typeface="Montserrat" panose="00000500000000000000" pitchFamily="2" charset="0"/>
            </a:endParaRPr>
          </a:p>
        </p:txBody>
      </p:sp>
      <p:sp>
        <p:nvSpPr>
          <p:cNvPr id="10" name="Rectangle 9" descr="Enseignant">
            <a:extLst>
              <a:ext uri="{FF2B5EF4-FFF2-40B4-BE49-F238E27FC236}">
                <a16:creationId xmlns:a16="http://schemas.microsoft.com/office/drawing/2014/main" id="{B818FA6B-3DC5-4623-A5B4-2B3E9BB487D7}"/>
              </a:ext>
            </a:extLst>
          </p:cNvPr>
          <p:cNvSpPr/>
          <p:nvPr/>
        </p:nvSpPr>
        <p:spPr>
          <a:xfrm>
            <a:off x="1474362" y="2038928"/>
            <a:ext cx="1485526" cy="148552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1" name="Groupe 10">
            <a:extLst>
              <a:ext uri="{FF2B5EF4-FFF2-40B4-BE49-F238E27FC236}">
                <a16:creationId xmlns:a16="http://schemas.microsoft.com/office/drawing/2014/main" id="{3538E76C-834B-4D54-B408-00B11238EB17}"/>
              </a:ext>
            </a:extLst>
          </p:cNvPr>
          <p:cNvGrpSpPr/>
          <p:nvPr/>
        </p:nvGrpSpPr>
        <p:grpSpPr>
          <a:xfrm>
            <a:off x="566541" y="3941571"/>
            <a:ext cx="3878874" cy="877500"/>
            <a:chOff x="174284" y="2688240"/>
            <a:chExt cx="3301169" cy="877500"/>
          </a:xfrm>
        </p:grpSpPr>
        <p:sp>
          <p:nvSpPr>
            <p:cNvPr id="22" name="Rectangle 21">
              <a:extLst>
                <a:ext uri="{FF2B5EF4-FFF2-40B4-BE49-F238E27FC236}">
                  <a16:creationId xmlns:a16="http://schemas.microsoft.com/office/drawing/2014/main" id="{F63B811E-D598-4E09-8B74-771A5DB0B433}"/>
                </a:ext>
              </a:extLst>
            </p:cNvPr>
            <p:cNvSpPr/>
            <p:nvPr/>
          </p:nvSpPr>
          <p:spPr>
            <a:xfrm>
              <a:off x="174284"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ZoneTexte 22">
              <a:extLst>
                <a:ext uri="{FF2B5EF4-FFF2-40B4-BE49-F238E27FC236}">
                  <a16:creationId xmlns:a16="http://schemas.microsoft.com/office/drawing/2014/main" id="{864B667A-0ACE-4B56-87FB-9A96185AE7AF}"/>
                </a:ext>
              </a:extLst>
            </p:cNvPr>
            <p:cNvSpPr txBox="1"/>
            <p:nvPr/>
          </p:nvSpPr>
          <p:spPr>
            <a:xfrm>
              <a:off x="174284" y="2688240"/>
              <a:ext cx="3301169"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fr-BE" sz="2800" kern="1200" dirty="0">
                  <a:solidFill>
                    <a:srgbClr val="0F2D40"/>
                  </a:solidFill>
                  <a:latin typeface="Montserrat" panose="00000500000000000000" pitchFamily="2" charset="0"/>
                </a:rPr>
                <a:t>Introduction + Présentations</a:t>
              </a:r>
              <a:endParaRPr lang="en-US" sz="2800" kern="1200" dirty="0">
                <a:solidFill>
                  <a:srgbClr val="0F2D40"/>
                </a:solidFill>
                <a:latin typeface="Montserrat" panose="00000500000000000000" pitchFamily="2" charset="0"/>
              </a:endParaRPr>
            </a:p>
          </p:txBody>
        </p:sp>
      </p:grpSp>
      <p:sp>
        <p:nvSpPr>
          <p:cNvPr id="14" name="Rectangle 13" descr="Coche">
            <a:extLst>
              <a:ext uri="{FF2B5EF4-FFF2-40B4-BE49-F238E27FC236}">
                <a16:creationId xmlns:a16="http://schemas.microsoft.com/office/drawing/2014/main" id="{1C2DEFBD-493E-4B53-A37D-A5E43425EF8C}"/>
              </a:ext>
            </a:extLst>
          </p:cNvPr>
          <p:cNvSpPr/>
          <p:nvPr/>
        </p:nvSpPr>
        <p:spPr>
          <a:xfrm>
            <a:off x="5353237" y="2038928"/>
            <a:ext cx="1485526" cy="1485526"/>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fr-BE"/>
          </a:p>
        </p:txBody>
      </p:sp>
      <p:grpSp>
        <p:nvGrpSpPr>
          <p:cNvPr id="15" name="Groupe 14">
            <a:extLst>
              <a:ext uri="{FF2B5EF4-FFF2-40B4-BE49-F238E27FC236}">
                <a16:creationId xmlns:a16="http://schemas.microsoft.com/office/drawing/2014/main" id="{00193C97-262B-4686-A433-0664AD78C6C9}"/>
              </a:ext>
            </a:extLst>
          </p:cNvPr>
          <p:cNvGrpSpPr/>
          <p:nvPr/>
        </p:nvGrpSpPr>
        <p:grpSpPr>
          <a:xfrm>
            <a:off x="4445415" y="3941571"/>
            <a:ext cx="3301169" cy="877500"/>
            <a:chOff x="4053158" y="2688240"/>
            <a:chExt cx="3301169" cy="877500"/>
          </a:xfrm>
        </p:grpSpPr>
        <p:sp>
          <p:nvSpPr>
            <p:cNvPr id="20" name="Rectangle 19">
              <a:extLst>
                <a:ext uri="{FF2B5EF4-FFF2-40B4-BE49-F238E27FC236}">
                  <a16:creationId xmlns:a16="http://schemas.microsoft.com/office/drawing/2014/main" id="{FC49C634-D349-47A4-B75E-EAB9E778AC04}"/>
                </a:ext>
              </a:extLst>
            </p:cNvPr>
            <p:cNvSpPr/>
            <p:nvPr/>
          </p:nvSpPr>
          <p:spPr>
            <a:xfrm>
              <a:off x="4053158"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ZoneTexte 20">
              <a:extLst>
                <a:ext uri="{FF2B5EF4-FFF2-40B4-BE49-F238E27FC236}">
                  <a16:creationId xmlns:a16="http://schemas.microsoft.com/office/drawing/2014/main" id="{2C06917E-009B-4AE6-96CD-56DF6DDE75F8}"/>
                </a:ext>
              </a:extLst>
            </p:cNvPr>
            <p:cNvSpPr txBox="1"/>
            <p:nvPr/>
          </p:nvSpPr>
          <p:spPr>
            <a:xfrm>
              <a:off x="4053158" y="2688240"/>
              <a:ext cx="3301169"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fr-BE" sz="3600" b="1" kern="1200" dirty="0">
                  <a:solidFill>
                    <a:srgbClr val="0F2D40"/>
                  </a:solidFill>
                  <a:latin typeface="Montserrat" panose="00000500000000000000" pitchFamily="2" charset="0"/>
                </a:rPr>
                <a:t>Explications</a:t>
              </a:r>
            </a:p>
            <a:p>
              <a:pPr marL="0" lvl="0" indent="0" algn="ctr" defTabSz="1377950">
                <a:lnSpc>
                  <a:spcPct val="100000"/>
                </a:lnSpc>
                <a:spcBef>
                  <a:spcPct val="0"/>
                </a:spcBef>
                <a:spcAft>
                  <a:spcPct val="35000"/>
                </a:spcAft>
                <a:buNone/>
              </a:pPr>
              <a:r>
                <a:rPr lang="fr-BE" sz="3600" b="1" i="1" dirty="0">
                  <a:solidFill>
                    <a:srgbClr val="0F2D40"/>
                  </a:solidFill>
                  <a:latin typeface="Montserrat" panose="00000500000000000000" pitchFamily="2" charset="0"/>
                </a:rPr>
                <a:t>Interclubs loisirs</a:t>
              </a:r>
              <a:endParaRPr lang="en-US" sz="3600" b="1" i="1" kern="1200" dirty="0">
                <a:solidFill>
                  <a:srgbClr val="0F2D40"/>
                </a:solidFill>
                <a:latin typeface="Montserrat" panose="00000500000000000000" pitchFamily="2" charset="0"/>
              </a:endParaRPr>
            </a:p>
          </p:txBody>
        </p:sp>
      </p:grpSp>
      <p:sp>
        <p:nvSpPr>
          <p:cNvPr id="16" name="Rectangle 15" descr="Chat">
            <a:extLst>
              <a:ext uri="{FF2B5EF4-FFF2-40B4-BE49-F238E27FC236}">
                <a16:creationId xmlns:a16="http://schemas.microsoft.com/office/drawing/2014/main" id="{DD0F41E5-97E0-4300-B23C-1F1B40A1AC62}"/>
              </a:ext>
            </a:extLst>
          </p:cNvPr>
          <p:cNvSpPr/>
          <p:nvPr/>
        </p:nvSpPr>
        <p:spPr>
          <a:xfrm>
            <a:off x="9232111" y="2038928"/>
            <a:ext cx="1485526" cy="148552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7" name="Groupe 16">
            <a:extLst>
              <a:ext uri="{FF2B5EF4-FFF2-40B4-BE49-F238E27FC236}">
                <a16:creationId xmlns:a16="http://schemas.microsoft.com/office/drawing/2014/main" id="{B74317D8-68A9-450E-83B1-9818B0E94D4E}"/>
              </a:ext>
            </a:extLst>
          </p:cNvPr>
          <p:cNvGrpSpPr/>
          <p:nvPr/>
        </p:nvGrpSpPr>
        <p:grpSpPr>
          <a:xfrm>
            <a:off x="8046720" y="3941571"/>
            <a:ext cx="3812345" cy="877500"/>
            <a:chOff x="7932033" y="2688240"/>
            <a:chExt cx="3534775" cy="877500"/>
          </a:xfrm>
        </p:grpSpPr>
        <p:sp>
          <p:nvSpPr>
            <p:cNvPr id="18" name="Rectangle 17">
              <a:extLst>
                <a:ext uri="{FF2B5EF4-FFF2-40B4-BE49-F238E27FC236}">
                  <a16:creationId xmlns:a16="http://schemas.microsoft.com/office/drawing/2014/main" id="{CC7E3A37-B7FA-40C1-B1B9-B633A9955C31}"/>
                </a:ext>
              </a:extLst>
            </p:cNvPr>
            <p:cNvSpPr/>
            <p:nvPr/>
          </p:nvSpPr>
          <p:spPr>
            <a:xfrm>
              <a:off x="7932033"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ZoneTexte 18">
              <a:extLst>
                <a:ext uri="{FF2B5EF4-FFF2-40B4-BE49-F238E27FC236}">
                  <a16:creationId xmlns:a16="http://schemas.microsoft.com/office/drawing/2014/main" id="{A6396008-CFDE-43AD-9A77-7C2AE9FDCBDD}"/>
                </a:ext>
              </a:extLst>
            </p:cNvPr>
            <p:cNvSpPr txBox="1"/>
            <p:nvPr/>
          </p:nvSpPr>
          <p:spPr>
            <a:xfrm>
              <a:off x="7932033" y="2688240"/>
              <a:ext cx="3534775"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fr-BE" sz="2800" kern="1200" dirty="0">
                  <a:solidFill>
                    <a:srgbClr val="0F2D40"/>
                  </a:solidFill>
                  <a:latin typeface="Montserrat" panose="00000500000000000000" pitchFamily="2" charset="0"/>
                </a:rPr>
                <a:t>Questions/Réponses</a:t>
              </a:r>
              <a:endParaRPr lang="en-US" sz="2800" kern="1200" dirty="0">
                <a:solidFill>
                  <a:srgbClr val="0F2D40"/>
                </a:solidFill>
                <a:latin typeface="Montserrat" panose="00000500000000000000" pitchFamily="2" charset="0"/>
              </a:endParaRPr>
            </a:p>
          </p:txBody>
        </p:sp>
      </p:grpSp>
    </p:spTree>
    <p:extLst>
      <p:ext uri="{BB962C8B-B14F-4D97-AF65-F5344CB8AC3E}">
        <p14:creationId xmlns:p14="http://schemas.microsoft.com/office/powerpoint/2010/main" val="3155844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30</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a:rPr>
              <a:t>Nouveautés 2022-2023</a:t>
            </a:r>
            <a:br>
              <a:rPr lang="fr-BE" sz="3200" b="1" dirty="0">
                <a:solidFill>
                  <a:srgbClr val="0F2D40"/>
                </a:solidFill>
                <a:latin typeface="Montserrat"/>
              </a:rPr>
            </a:br>
            <a:r>
              <a:rPr lang="fr-BE" sz="2000" dirty="0">
                <a:solidFill>
                  <a:srgbClr val="0F2D40"/>
                </a:solidFill>
                <a:latin typeface="Montserrat"/>
              </a:rPr>
              <a:t>Dames</a:t>
            </a:r>
            <a:endParaRPr lang="fr-BE" sz="20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a:bodyPr>
          <a:lstStyle/>
          <a:p>
            <a:pPr algn="just"/>
            <a:r>
              <a:rPr lang="fr-FR" b="1" dirty="0">
                <a:solidFill>
                  <a:srgbClr val="CD0041"/>
                </a:solidFill>
                <a:latin typeface="Montserrat" panose="00000500000000000000" pitchFamily="2" charset="0"/>
                <a:cs typeface="Calibri Light"/>
              </a:rPr>
              <a:t>Nous comptons sur les clubs pour inscrire au moins 1 équipe dans :</a:t>
            </a:r>
          </a:p>
          <a:p>
            <a:pPr lvl="1" algn="just">
              <a:buFont typeface="Wingdings" panose="05000000000000000000" pitchFamily="2" charset="2"/>
              <a:buChar char="Ø"/>
            </a:pPr>
            <a:r>
              <a:rPr lang="fr-FR" b="1" dirty="0">
                <a:solidFill>
                  <a:srgbClr val="CD0041"/>
                </a:solidFill>
                <a:latin typeface="Montserrat" panose="00000500000000000000" pitchFamily="2" charset="0"/>
                <a:cs typeface="Calibri Light"/>
              </a:rPr>
              <a:t> le championnat dames </a:t>
            </a:r>
          </a:p>
          <a:p>
            <a:pPr lvl="1" algn="just">
              <a:buFont typeface="Wingdings" panose="05000000000000000000" pitchFamily="2" charset="2"/>
              <a:buChar char="Ø"/>
            </a:pPr>
            <a:r>
              <a:rPr lang="fr-FR" b="1" dirty="0">
                <a:solidFill>
                  <a:srgbClr val="CD0041"/>
                </a:solidFill>
                <a:latin typeface="Montserrat" panose="00000500000000000000" pitchFamily="2" charset="0"/>
                <a:cs typeface="Calibri Light"/>
              </a:rPr>
              <a:t> une division provinciale</a:t>
            </a:r>
          </a:p>
          <a:p>
            <a:pPr marL="0" indent="0" algn="just">
              <a:buNone/>
            </a:pPr>
            <a:endParaRPr lang="fr-BE" dirty="0">
              <a:cs typeface="Calibri Light"/>
            </a:endParaRPr>
          </a:p>
          <a:p>
            <a:pPr marL="457200" indent="-457200" algn="just"/>
            <a:endParaRPr lang="fr-BE" dirty="0">
              <a:ea typeface="+mn-lt"/>
              <a:cs typeface="+mn-lt"/>
            </a:endParaRPr>
          </a:p>
          <a:p>
            <a:pPr algn="just"/>
            <a:endParaRPr lang="fr-BE" dirty="0">
              <a:cs typeface="Calibri Light"/>
            </a:endParaRPr>
          </a:p>
          <a:p>
            <a:pPr algn="just"/>
            <a:endParaRPr lang="fr-BE" dirty="0">
              <a:solidFill>
                <a:srgbClr val="000000"/>
              </a:solidFill>
              <a:latin typeface="Calibri Light"/>
              <a:cs typeface="Calibri Light"/>
            </a:endParaRPr>
          </a:p>
          <a:p>
            <a:pPr marL="457200" indent="-457200"/>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a:spcBef>
                <a:spcPts val="1200"/>
              </a:spcBef>
              <a:spcAft>
                <a:spcPts val="1200"/>
              </a:spcAft>
            </a:pPr>
            <a:endParaRPr lang="fr-BE" dirty="0">
              <a:solidFill>
                <a:srgbClr val="000000"/>
              </a:solidFill>
              <a:latin typeface="Calibri Light"/>
              <a:cs typeface="Calibri Light"/>
            </a:endParaRPr>
          </a:p>
          <a:p>
            <a:pPr lvl="1">
              <a:spcBef>
                <a:spcPts val="1200"/>
              </a:spcBef>
              <a:spcAft>
                <a:spcPts val="1200"/>
              </a:spcAft>
              <a:buFont typeface="Wingdings" panose="020B0604020202020204" pitchFamily="34" charset="0"/>
              <a:buChar char="Ø"/>
            </a:pPr>
            <a:endParaRPr lang="fr-BE" dirty="0">
              <a:solidFill>
                <a:srgbClr val="000000"/>
              </a:solidFill>
              <a:latin typeface="Calibri Light"/>
              <a:cs typeface="Calibri Light"/>
            </a:endParaRPr>
          </a:p>
        </p:txBody>
      </p:sp>
    </p:spTree>
    <p:extLst>
      <p:ext uri="{BB962C8B-B14F-4D97-AF65-F5344CB8AC3E}">
        <p14:creationId xmlns:p14="http://schemas.microsoft.com/office/powerpoint/2010/main" val="1352933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31</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a:rPr>
              <a:t>Nouveautés 2022-2023</a:t>
            </a:r>
            <a:br>
              <a:rPr lang="fr-BE" sz="3200" b="1" dirty="0">
                <a:solidFill>
                  <a:srgbClr val="0F2D40"/>
                </a:solidFill>
                <a:latin typeface="Montserrat"/>
              </a:rPr>
            </a:br>
            <a:r>
              <a:rPr lang="fr-BE" sz="2000" dirty="0">
                <a:solidFill>
                  <a:srgbClr val="0F2D40"/>
                </a:solidFill>
                <a:latin typeface="Montserrat"/>
              </a:rPr>
              <a:t>Messieurs</a:t>
            </a:r>
            <a:endParaRPr lang="fr-BE" sz="20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a:bodyPr>
          <a:lstStyle/>
          <a:p>
            <a:pPr marL="457200" indent="-457200">
              <a:spcBef>
                <a:spcPts val="1200"/>
              </a:spcBef>
              <a:spcAft>
                <a:spcPts val="1200"/>
              </a:spcAft>
            </a:pPr>
            <a:r>
              <a:rPr lang="fr-BE" dirty="0">
                <a:solidFill>
                  <a:srgbClr val="0F2D40"/>
                </a:solidFill>
                <a:latin typeface="Montserrat" panose="00000500000000000000" pitchFamily="2" charset="0"/>
                <a:cs typeface="Calibri Light"/>
              </a:rPr>
              <a:t>Saison transitoire : passage d'un Top 12 à deux divisions de Ligue (8 équipes chacune) lors de la saison 2023-2024</a:t>
            </a:r>
          </a:p>
          <a:p>
            <a:pPr marL="457200" indent="-457200">
              <a:spcBef>
                <a:spcPts val="1200"/>
              </a:spcBef>
              <a:spcAft>
                <a:spcPts val="1200"/>
              </a:spcAft>
            </a:pPr>
            <a:endParaRPr lang="fr-BE" dirty="0">
              <a:solidFill>
                <a:srgbClr val="000000"/>
              </a:solidFill>
              <a:latin typeface="Calibri Light"/>
              <a:cs typeface="Calibri Light"/>
            </a:endParaRPr>
          </a:p>
          <a:p>
            <a:pPr>
              <a:spcBef>
                <a:spcPts val="1200"/>
              </a:spcBef>
              <a:spcAft>
                <a:spcPts val="1200"/>
              </a:spcAft>
            </a:pPr>
            <a:endParaRPr lang="fr-BE" dirty="0">
              <a:solidFill>
                <a:srgbClr val="000000"/>
              </a:solidFill>
              <a:latin typeface="Calibri Light"/>
              <a:cs typeface="Calibri Light"/>
            </a:endParaRPr>
          </a:p>
          <a:p>
            <a:pPr lvl="1">
              <a:spcBef>
                <a:spcPts val="1200"/>
              </a:spcBef>
              <a:spcAft>
                <a:spcPts val="1200"/>
              </a:spcAft>
              <a:buFont typeface="Wingdings" panose="020B0604020202020204" pitchFamily="34" charset="0"/>
              <a:buChar char="Ø"/>
            </a:pPr>
            <a:endParaRPr lang="fr-BE" dirty="0">
              <a:solidFill>
                <a:srgbClr val="000000"/>
              </a:solidFill>
              <a:latin typeface="Calibri Light"/>
              <a:cs typeface="Calibri Light"/>
            </a:endParaRPr>
          </a:p>
        </p:txBody>
      </p:sp>
    </p:spTree>
    <p:extLst>
      <p:ext uri="{BB962C8B-B14F-4D97-AF65-F5344CB8AC3E}">
        <p14:creationId xmlns:p14="http://schemas.microsoft.com/office/powerpoint/2010/main" val="4230427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32</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a:rPr>
              <a:t>Interclubs messieurs 2022-2023</a:t>
            </a:r>
            <a:br>
              <a:rPr lang="fr-BE" sz="3200" b="1" dirty="0">
                <a:solidFill>
                  <a:srgbClr val="0F2D40"/>
                </a:solidFill>
                <a:latin typeface="Montserrat"/>
              </a:rPr>
            </a:br>
            <a:r>
              <a:rPr lang="fr-BE" sz="2000" dirty="0">
                <a:solidFill>
                  <a:srgbClr val="0F2D40"/>
                </a:solidFill>
                <a:latin typeface="Montserrat"/>
              </a:rPr>
              <a:t>Règles transitoires</a:t>
            </a:r>
            <a:endParaRPr lang="fr-BE" sz="20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a:bodyPr>
          <a:lstStyle/>
          <a:p>
            <a:r>
              <a:rPr lang="fr-BE" dirty="0">
                <a:solidFill>
                  <a:srgbClr val="0F2D40"/>
                </a:solidFill>
                <a:latin typeface="Montserrat" panose="00000500000000000000" pitchFamily="2" charset="0"/>
                <a:ea typeface="+mn-lt"/>
                <a:cs typeface="+mn-lt"/>
              </a:rPr>
              <a:t>L’équipe championne, l’équipe finaliste et les équipes classées de la 2ème à la 3ème place de chaque série gagnent un </a:t>
            </a:r>
            <a:r>
              <a:rPr lang="fr-BE" b="1" dirty="0">
                <a:solidFill>
                  <a:srgbClr val="CD0041"/>
                </a:solidFill>
                <a:latin typeface="Montserrat" panose="00000500000000000000" pitchFamily="2" charset="0"/>
                <a:ea typeface="+mn-lt"/>
                <a:cs typeface="+mn-lt"/>
              </a:rPr>
              <a:t>droit de maintien </a:t>
            </a:r>
            <a:r>
              <a:rPr lang="fr-BE" dirty="0">
                <a:solidFill>
                  <a:srgbClr val="0F2D40"/>
                </a:solidFill>
                <a:latin typeface="Montserrat" panose="00000500000000000000" pitchFamily="2" charset="0"/>
                <a:ea typeface="+mn-lt"/>
                <a:cs typeface="+mn-lt"/>
              </a:rPr>
              <a:t>en Ligue 1. </a:t>
            </a:r>
            <a:endParaRPr lang="fr-BE" dirty="0">
              <a:solidFill>
                <a:srgbClr val="0F2D40"/>
              </a:solidFill>
              <a:latin typeface="Montserrat" panose="00000500000000000000" pitchFamily="2" charset="0"/>
              <a:cs typeface="Calibri Light"/>
            </a:endParaRPr>
          </a:p>
          <a:p>
            <a:r>
              <a:rPr lang="fr-BE" dirty="0">
                <a:solidFill>
                  <a:srgbClr val="0F2D40"/>
                </a:solidFill>
                <a:latin typeface="Montserrat" panose="00000500000000000000" pitchFamily="2" charset="0"/>
                <a:ea typeface="+mn-lt"/>
                <a:cs typeface="+mn-lt"/>
              </a:rPr>
              <a:t>Les équipes classées à la 4ème place de leur série sont </a:t>
            </a:r>
            <a:r>
              <a:rPr lang="fr-BE" b="1" dirty="0">
                <a:solidFill>
                  <a:srgbClr val="CD0041"/>
                </a:solidFill>
                <a:latin typeface="Montserrat" panose="00000500000000000000" pitchFamily="2" charset="0"/>
                <a:ea typeface="+mn-lt"/>
                <a:cs typeface="+mn-lt"/>
              </a:rPr>
              <a:t>en ballotage </a:t>
            </a:r>
            <a:r>
              <a:rPr lang="fr-BE" dirty="0">
                <a:solidFill>
                  <a:srgbClr val="0F2D40"/>
                </a:solidFill>
                <a:latin typeface="Montserrat" panose="00000500000000000000" pitchFamily="2" charset="0"/>
                <a:ea typeface="+mn-lt"/>
                <a:cs typeface="+mn-lt"/>
              </a:rPr>
              <a:t>en Ligue 1.</a:t>
            </a:r>
            <a:endParaRPr lang="fr-BE" dirty="0">
              <a:solidFill>
                <a:srgbClr val="0F2D40"/>
              </a:solidFill>
              <a:latin typeface="Montserrat" panose="00000500000000000000" pitchFamily="2" charset="0"/>
            </a:endParaRPr>
          </a:p>
          <a:p>
            <a:r>
              <a:rPr lang="fr-BE" dirty="0">
                <a:solidFill>
                  <a:srgbClr val="0F2D40"/>
                </a:solidFill>
                <a:latin typeface="Montserrat" panose="00000500000000000000" pitchFamily="2" charset="0"/>
                <a:ea typeface="+mn-lt"/>
                <a:cs typeface="+mn-lt"/>
              </a:rPr>
              <a:t>Les équipes classées à la 5ème place de leur série </a:t>
            </a:r>
            <a:r>
              <a:rPr lang="fr-BE" b="1" dirty="0">
                <a:solidFill>
                  <a:srgbClr val="CD0041"/>
                </a:solidFill>
                <a:latin typeface="Montserrat" panose="00000500000000000000" pitchFamily="2" charset="0"/>
                <a:ea typeface="+mn-lt"/>
                <a:cs typeface="+mn-lt"/>
              </a:rPr>
              <a:t>descendent</a:t>
            </a:r>
            <a:r>
              <a:rPr lang="fr-BE" dirty="0">
                <a:solidFill>
                  <a:srgbClr val="0F2D40"/>
                </a:solidFill>
                <a:latin typeface="Montserrat" panose="00000500000000000000" pitchFamily="2" charset="0"/>
                <a:ea typeface="+mn-lt"/>
                <a:cs typeface="+mn-lt"/>
              </a:rPr>
              <a:t> en Ligue 2.</a:t>
            </a:r>
            <a:endParaRPr lang="fr-BE" dirty="0">
              <a:solidFill>
                <a:srgbClr val="0F2D40"/>
              </a:solidFill>
              <a:latin typeface="Montserrat" panose="00000500000000000000" pitchFamily="2" charset="0"/>
            </a:endParaRPr>
          </a:p>
          <a:p>
            <a:r>
              <a:rPr lang="fr-BE" dirty="0">
                <a:solidFill>
                  <a:srgbClr val="0F2D40"/>
                </a:solidFill>
                <a:latin typeface="Montserrat" panose="00000500000000000000" pitchFamily="2" charset="0"/>
                <a:ea typeface="+mn-lt"/>
                <a:cs typeface="+mn-lt"/>
              </a:rPr>
              <a:t>La dernière équipe de chaque série se voit infliger une </a:t>
            </a:r>
            <a:r>
              <a:rPr lang="fr-BE" b="1" dirty="0">
                <a:solidFill>
                  <a:srgbClr val="CD0041"/>
                </a:solidFill>
                <a:latin typeface="Montserrat" panose="00000500000000000000" pitchFamily="2" charset="0"/>
                <a:ea typeface="+mn-lt"/>
                <a:cs typeface="+mn-lt"/>
              </a:rPr>
              <a:t>pénalité d’une division </a:t>
            </a:r>
            <a:r>
              <a:rPr lang="fr-BE" dirty="0">
                <a:solidFill>
                  <a:srgbClr val="0F2D40"/>
                </a:solidFill>
                <a:latin typeface="Montserrat" panose="00000500000000000000" pitchFamily="2" charset="0"/>
                <a:ea typeface="+mn-lt"/>
                <a:cs typeface="+mn-lt"/>
              </a:rPr>
              <a:t>et descend en D1 (District).</a:t>
            </a:r>
            <a:endParaRPr lang="fr-BE" dirty="0">
              <a:solidFill>
                <a:srgbClr val="000000"/>
              </a:solidFill>
              <a:latin typeface="Calibri Light"/>
              <a:cs typeface="Calibri Light"/>
            </a:endParaRPr>
          </a:p>
        </p:txBody>
      </p:sp>
    </p:spTree>
    <p:extLst>
      <p:ext uri="{BB962C8B-B14F-4D97-AF65-F5344CB8AC3E}">
        <p14:creationId xmlns:p14="http://schemas.microsoft.com/office/powerpoint/2010/main" val="562419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33</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a:rPr>
              <a:t>Nouveautés 2022-2023</a:t>
            </a:r>
            <a:br>
              <a:rPr lang="fr-BE" sz="3200" b="1" dirty="0">
                <a:solidFill>
                  <a:srgbClr val="0F2D40"/>
                </a:solidFill>
                <a:latin typeface="Montserrat"/>
              </a:rPr>
            </a:br>
            <a:r>
              <a:rPr lang="fr-BE" sz="2000" dirty="0">
                <a:solidFill>
                  <a:srgbClr val="0F2D40"/>
                </a:solidFill>
                <a:latin typeface="Montserrat"/>
              </a:rPr>
              <a:t>Messieurs</a:t>
            </a:r>
            <a:endParaRPr lang="fr-BE" sz="20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a:bodyPr>
          <a:lstStyle/>
          <a:p>
            <a:pPr algn="just"/>
            <a:r>
              <a:rPr lang="fr-BE" dirty="0">
                <a:solidFill>
                  <a:srgbClr val="0F2D40"/>
                </a:solidFill>
                <a:latin typeface="Montserrat" panose="00000500000000000000" pitchFamily="2" charset="0"/>
                <a:ea typeface="+mn-lt"/>
                <a:cs typeface="+mn-lt"/>
              </a:rPr>
              <a:t>Les compositions des équipes seront dorénavant remises en </a:t>
            </a:r>
            <a:r>
              <a:rPr lang="fr-BE" b="1" dirty="0">
                <a:solidFill>
                  <a:srgbClr val="CD0041"/>
                </a:solidFill>
                <a:latin typeface="Montserrat" panose="00000500000000000000" pitchFamily="2" charset="0"/>
                <a:ea typeface="+mn-lt"/>
                <a:cs typeface="+mn-lt"/>
              </a:rPr>
              <a:t>trois temps </a:t>
            </a:r>
            <a:r>
              <a:rPr lang="fr-BE" dirty="0">
                <a:solidFill>
                  <a:srgbClr val="0F2D40"/>
                </a:solidFill>
                <a:latin typeface="Montserrat" panose="00000500000000000000" pitchFamily="2" charset="0"/>
                <a:ea typeface="+mn-lt"/>
                <a:cs typeface="+mn-lt"/>
              </a:rPr>
              <a:t>: </a:t>
            </a:r>
            <a:endParaRPr lang="fr-BE" dirty="0">
              <a:solidFill>
                <a:srgbClr val="0F2D40"/>
              </a:solidFill>
              <a:latin typeface="Montserrat" panose="00000500000000000000" pitchFamily="2" charset="0"/>
              <a:cs typeface="Calibri Light"/>
            </a:endParaRPr>
          </a:p>
          <a:p>
            <a:pPr marL="971550" lvl="1" indent="-514350" algn="just">
              <a:buAutoNum type="arabicPeriod"/>
            </a:pPr>
            <a:r>
              <a:rPr lang="fr-BE" dirty="0">
                <a:solidFill>
                  <a:srgbClr val="0F2D40"/>
                </a:solidFill>
                <a:latin typeface="Montserrat" panose="00000500000000000000" pitchFamily="2" charset="0"/>
                <a:ea typeface="+mn-lt"/>
                <a:cs typeface="+mn-lt"/>
              </a:rPr>
              <a:t>DM1 &amp; DM2</a:t>
            </a:r>
          </a:p>
          <a:p>
            <a:pPr marL="971550" lvl="1" indent="-514350" algn="just">
              <a:buAutoNum type="arabicPeriod"/>
            </a:pPr>
            <a:r>
              <a:rPr lang="fr-BE" dirty="0">
                <a:solidFill>
                  <a:srgbClr val="0F2D40"/>
                </a:solidFill>
                <a:latin typeface="Montserrat" panose="00000500000000000000" pitchFamily="2" charset="0"/>
                <a:ea typeface="+mn-lt"/>
                <a:cs typeface="+mn-lt"/>
              </a:rPr>
              <a:t>DM3 &amp; DM4</a:t>
            </a:r>
          </a:p>
          <a:p>
            <a:pPr marL="971550" lvl="1" indent="-514350" algn="just">
              <a:buAutoNum type="arabicPeriod"/>
            </a:pPr>
            <a:r>
              <a:rPr lang="fr-BE" dirty="0">
                <a:solidFill>
                  <a:srgbClr val="0F2D40"/>
                </a:solidFill>
                <a:latin typeface="Montserrat" panose="00000500000000000000" pitchFamily="2" charset="0"/>
                <a:ea typeface="+mn-lt"/>
                <a:cs typeface="+mn-lt"/>
              </a:rPr>
              <a:t>Les 4 simples</a:t>
            </a:r>
            <a:endParaRPr lang="fr-BE" dirty="0">
              <a:solidFill>
                <a:srgbClr val="0F2D40"/>
              </a:solidFill>
              <a:latin typeface="Montserrat" panose="00000500000000000000" pitchFamily="2" charset="0"/>
              <a:cs typeface="Calibri Light"/>
            </a:endParaRPr>
          </a:p>
          <a:p>
            <a:pPr marL="457200" indent="-457200"/>
            <a:endParaRPr lang="fr-BE" dirty="0">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a:spcBef>
                <a:spcPts val="1200"/>
              </a:spcBef>
              <a:spcAft>
                <a:spcPts val="1200"/>
              </a:spcAft>
            </a:pPr>
            <a:endParaRPr lang="fr-BE" dirty="0">
              <a:solidFill>
                <a:srgbClr val="000000"/>
              </a:solidFill>
              <a:latin typeface="Calibri Light"/>
              <a:cs typeface="Calibri Light"/>
            </a:endParaRPr>
          </a:p>
          <a:p>
            <a:pPr lvl="1">
              <a:spcBef>
                <a:spcPts val="1200"/>
              </a:spcBef>
              <a:spcAft>
                <a:spcPts val="1200"/>
              </a:spcAft>
              <a:buFont typeface="Wingdings" panose="020B0604020202020204" pitchFamily="34" charset="0"/>
              <a:buChar char="Ø"/>
            </a:pPr>
            <a:endParaRPr lang="fr-BE" dirty="0">
              <a:solidFill>
                <a:srgbClr val="000000"/>
              </a:solidFill>
              <a:latin typeface="Calibri Light"/>
              <a:cs typeface="Calibri Light"/>
            </a:endParaRPr>
          </a:p>
        </p:txBody>
      </p:sp>
    </p:spTree>
    <p:extLst>
      <p:ext uri="{BB962C8B-B14F-4D97-AF65-F5344CB8AC3E}">
        <p14:creationId xmlns:p14="http://schemas.microsoft.com/office/powerpoint/2010/main" val="1971647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34</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a:rPr>
              <a:t>Nouveautés 2022-2023</a:t>
            </a:r>
            <a:br>
              <a:rPr lang="fr-BE" sz="3200" b="1" dirty="0">
                <a:solidFill>
                  <a:srgbClr val="0F2D40"/>
                </a:solidFill>
                <a:latin typeface="Montserrat"/>
              </a:rPr>
            </a:br>
            <a:r>
              <a:rPr lang="fr-BE" sz="2000" dirty="0">
                <a:solidFill>
                  <a:srgbClr val="0F2D40"/>
                </a:solidFill>
                <a:latin typeface="Montserrat"/>
              </a:rPr>
              <a:t>Messieurs</a:t>
            </a:r>
            <a:endParaRPr lang="fr-BE" sz="20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a:bodyPr>
          <a:lstStyle/>
          <a:p>
            <a:pPr algn="just"/>
            <a:r>
              <a:rPr lang="fr-BE" dirty="0">
                <a:solidFill>
                  <a:srgbClr val="0F2D40"/>
                </a:solidFill>
                <a:latin typeface="Montserrat" panose="00000500000000000000" pitchFamily="2" charset="0"/>
                <a:ea typeface="+mn-lt"/>
                <a:cs typeface="+mn-lt"/>
              </a:rPr>
              <a:t>Les paires de doubles ne doivent plus obligatoirement </a:t>
            </a:r>
            <a:r>
              <a:rPr lang="fr-BE" b="1" dirty="0">
                <a:solidFill>
                  <a:srgbClr val="CD0041"/>
                </a:solidFill>
                <a:latin typeface="Montserrat" panose="00000500000000000000" pitchFamily="2" charset="0"/>
                <a:ea typeface="+mn-lt"/>
                <a:cs typeface="+mn-lt"/>
              </a:rPr>
              <a:t>rester identiques </a:t>
            </a:r>
            <a:r>
              <a:rPr lang="fr-BE" dirty="0">
                <a:solidFill>
                  <a:srgbClr val="0F2D40"/>
                </a:solidFill>
                <a:latin typeface="Montserrat" panose="00000500000000000000" pitchFamily="2" charset="0"/>
                <a:ea typeface="+mn-lt"/>
                <a:cs typeface="+mn-lt"/>
              </a:rPr>
              <a:t>durant toute la rencontre. Un même joueur peut donc être aligné dans deux paires de doubles différentes. </a:t>
            </a:r>
          </a:p>
          <a:p>
            <a:pPr algn="just"/>
            <a:r>
              <a:rPr lang="fr-BE" dirty="0">
                <a:solidFill>
                  <a:srgbClr val="0F2D40"/>
                </a:solidFill>
                <a:latin typeface="Montserrat" panose="00000500000000000000" pitchFamily="2" charset="0"/>
                <a:ea typeface="+mn-lt"/>
                <a:cs typeface="+mn-lt"/>
              </a:rPr>
              <a:t>La paire visitée ayant le meilleur indice de valeur joue contre la paire visiteuse ayant le meilleur indice de valeur ;</a:t>
            </a:r>
            <a:endParaRPr lang="fr-BE" dirty="0">
              <a:solidFill>
                <a:srgbClr val="0F2D40"/>
              </a:solidFill>
              <a:latin typeface="Montserrat" panose="00000500000000000000" pitchFamily="2" charset="0"/>
              <a:cs typeface="Calibri Light"/>
            </a:endParaRPr>
          </a:p>
          <a:p>
            <a:pPr algn="just"/>
            <a:r>
              <a:rPr lang="fr-BE" dirty="0">
                <a:solidFill>
                  <a:srgbClr val="0F2D40"/>
                </a:solidFill>
                <a:latin typeface="Montserrat" panose="00000500000000000000" pitchFamily="2" charset="0"/>
                <a:ea typeface="+mn-lt"/>
                <a:cs typeface="+mn-lt"/>
              </a:rPr>
              <a:t>La paire visitée ayant l’indice de valeur le moins élevé joue contre la paire visiteuse ayant l’indice de valeur le moins élevé.</a:t>
            </a:r>
            <a:endParaRPr lang="fr-BE" dirty="0">
              <a:solidFill>
                <a:srgbClr val="0F2D40"/>
              </a:solidFill>
              <a:latin typeface="Montserrat" panose="00000500000000000000" pitchFamily="2" charset="0"/>
            </a:endParaRPr>
          </a:p>
          <a:p>
            <a:pPr algn="just"/>
            <a:endParaRPr lang="fr-BE" dirty="0">
              <a:cs typeface="Calibri Light"/>
            </a:endParaRPr>
          </a:p>
          <a:p>
            <a:pPr marL="457200" indent="-457200"/>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a:spcBef>
                <a:spcPts val="1200"/>
              </a:spcBef>
              <a:spcAft>
                <a:spcPts val="1200"/>
              </a:spcAft>
            </a:pPr>
            <a:endParaRPr lang="fr-BE" dirty="0">
              <a:solidFill>
                <a:srgbClr val="000000"/>
              </a:solidFill>
              <a:latin typeface="Calibri Light"/>
              <a:cs typeface="Calibri Light"/>
            </a:endParaRPr>
          </a:p>
          <a:p>
            <a:pPr lvl="1">
              <a:spcBef>
                <a:spcPts val="1200"/>
              </a:spcBef>
              <a:spcAft>
                <a:spcPts val="1200"/>
              </a:spcAft>
              <a:buFont typeface="Wingdings" panose="020B0604020202020204" pitchFamily="34" charset="0"/>
              <a:buChar char="Ø"/>
            </a:pPr>
            <a:endParaRPr lang="fr-BE" dirty="0">
              <a:solidFill>
                <a:srgbClr val="000000"/>
              </a:solidFill>
              <a:latin typeface="Calibri Light"/>
              <a:cs typeface="Calibri Light"/>
            </a:endParaRPr>
          </a:p>
        </p:txBody>
      </p:sp>
    </p:spTree>
    <p:extLst>
      <p:ext uri="{BB962C8B-B14F-4D97-AF65-F5344CB8AC3E}">
        <p14:creationId xmlns:p14="http://schemas.microsoft.com/office/powerpoint/2010/main" val="120112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35</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a:rPr>
              <a:t>Interclubs Messieurs 2022-2023</a:t>
            </a:r>
            <a:br>
              <a:rPr lang="fr-BE" sz="3200" b="1" dirty="0">
                <a:solidFill>
                  <a:srgbClr val="0F2D40"/>
                </a:solidFill>
                <a:latin typeface="Montserrat"/>
              </a:rPr>
            </a:br>
            <a:r>
              <a:rPr lang="fr-BE" sz="2400" dirty="0">
                <a:solidFill>
                  <a:srgbClr val="0F2D40"/>
                </a:solidFill>
                <a:latin typeface="Montserrat"/>
              </a:rPr>
              <a:t>Restrictions</a:t>
            </a:r>
            <a:endParaRPr lang="fr-BE" sz="20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a:bodyPr>
          <a:lstStyle/>
          <a:p>
            <a:pPr algn="just"/>
            <a:r>
              <a:rPr lang="fr-BE" dirty="0">
                <a:solidFill>
                  <a:srgbClr val="0F2D40"/>
                </a:solidFill>
                <a:latin typeface="Montserrat" panose="00000500000000000000" pitchFamily="2" charset="0"/>
                <a:ea typeface="+mn-lt"/>
                <a:cs typeface="+mn-lt"/>
              </a:rPr>
              <a:t>La composition des paires et leur ordre ne peut jamais générer un second match avec les 4 mêmes joueurs. Si cette condition n’est pas respectée à la remise des compositions pour les DM3 et/ou DM4, l'ordre des paires de l'équipe visiteuse doit être inversé</a:t>
            </a:r>
            <a:endParaRPr lang="fr-BE" dirty="0">
              <a:solidFill>
                <a:srgbClr val="0F2D40"/>
              </a:solidFill>
              <a:latin typeface="Montserrat" panose="00000500000000000000" pitchFamily="2" charset="0"/>
            </a:endParaRPr>
          </a:p>
          <a:p>
            <a:pPr algn="just"/>
            <a:r>
              <a:rPr lang="fr-BE" dirty="0">
                <a:solidFill>
                  <a:srgbClr val="0F2D40"/>
                </a:solidFill>
                <a:latin typeface="Montserrat" panose="00000500000000000000" pitchFamily="2" charset="0"/>
                <a:ea typeface="+mn-lt"/>
                <a:cs typeface="+mn-lt"/>
              </a:rPr>
              <a:t>Un même joueur ne peut pas être aligné simultanément dans le DM1 et le DM2, ni simultanément dans le DM3 et le DM4</a:t>
            </a:r>
            <a:endParaRPr lang="fr-BE" dirty="0">
              <a:solidFill>
                <a:srgbClr val="000000"/>
              </a:solidFill>
              <a:latin typeface="Calibri Light"/>
              <a:cs typeface="Calibri Light"/>
            </a:endParaRPr>
          </a:p>
          <a:p>
            <a:pPr marL="457200" indent="-457200">
              <a:spcBef>
                <a:spcPts val="1200"/>
              </a:spcBef>
              <a:spcAft>
                <a:spcPts val="1200"/>
              </a:spcAft>
            </a:pPr>
            <a:endParaRPr lang="fr-BE" dirty="0">
              <a:solidFill>
                <a:srgbClr val="000000"/>
              </a:solidFill>
              <a:latin typeface="Calibri Light"/>
              <a:cs typeface="Calibri Light"/>
            </a:endParaRPr>
          </a:p>
          <a:p>
            <a:pPr>
              <a:spcBef>
                <a:spcPts val="1200"/>
              </a:spcBef>
              <a:spcAft>
                <a:spcPts val="1200"/>
              </a:spcAft>
            </a:pPr>
            <a:endParaRPr lang="fr-BE" dirty="0">
              <a:solidFill>
                <a:srgbClr val="000000"/>
              </a:solidFill>
              <a:latin typeface="Calibri Light"/>
              <a:cs typeface="Calibri Light"/>
            </a:endParaRPr>
          </a:p>
          <a:p>
            <a:pPr lvl="1">
              <a:spcBef>
                <a:spcPts val="1200"/>
              </a:spcBef>
              <a:spcAft>
                <a:spcPts val="1200"/>
              </a:spcAft>
              <a:buFont typeface="Wingdings" panose="020B0604020202020204" pitchFamily="34" charset="0"/>
              <a:buChar char="Ø"/>
            </a:pPr>
            <a:endParaRPr lang="fr-BE" dirty="0">
              <a:solidFill>
                <a:srgbClr val="000000"/>
              </a:solidFill>
              <a:latin typeface="Calibri Light"/>
              <a:cs typeface="Calibri Light"/>
            </a:endParaRPr>
          </a:p>
        </p:txBody>
      </p:sp>
    </p:spTree>
    <p:extLst>
      <p:ext uri="{BB962C8B-B14F-4D97-AF65-F5344CB8AC3E}">
        <p14:creationId xmlns:p14="http://schemas.microsoft.com/office/powerpoint/2010/main" val="2655565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36</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Rappels</a:t>
            </a:r>
            <a:endParaRPr lang="fr-BE" sz="320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a:normAutofit fontScale="70000" lnSpcReduction="20000"/>
          </a:bodyPr>
          <a:lstStyle/>
          <a:p>
            <a:pPr>
              <a:spcBef>
                <a:spcPts val="1200"/>
              </a:spcBef>
              <a:spcAft>
                <a:spcPts val="1200"/>
              </a:spcAft>
            </a:pPr>
            <a:r>
              <a:rPr lang="fr-FR" dirty="0">
                <a:solidFill>
                  <a:srgbClr val="0F2D40"/>
                </a:solidFill>
                <a:latin typeface="Montserrat" panose="00000500000000000000" pitchFamily="2" charset="0"/>
              </a:rPr>
              <a:t>Début des rencontres :</a:t>
            </a:r>
          </a:p>
          <a:p>
            <a:pPr lvl="1">
              <a:spcBef>
                <a:spcPts val="1200"/>
              </a:spcBef>
              <a:spcAft>
                <a:spcPts val="1200"/>
              </a:spcAft>
            </a:pPr>
            <a:r>
              <a:rPr lang="fr-FR" dirty="0">
                <a:solidFill>
                  <a:srgbClr val="0F2D40"/>
                </a:solidFill>
                <a:latin typeface="Montserrat" panose="00000500000000000000" pitchFamily="2" charset="0"/>
              </a:rPr>
              <a:t>Entre 19h et 21h en semaine</a:t>
            </a:r>
          </a:p>
          <a:p>
            <a:pPr lvl="1">
              <a:spcBef>
                <a:spcPts val="1200"/>
              </a:spcBef>
              <a:spcAft>
                <a:spcPts val="1200"/>
              </a:spcAft>
            </a:pPr>
            <a:r>
              <a:rPr lang="fr-FR" dirty="0">
                <a:solidFill>
                  <a:srgbClr val="0F2D40"/>
                </a:solidFill>
                <a:latin typeface="Montserrat" panose="00000500000000000000" pitchFamily="2" charset="0"/>
              </a:rPr>
              <a:t>Entre 9h et 21h le we</a:t>
            </a:r>
          </a:p>
          <a:p>
            <a:pPr>
              <a:spcBef>
                <a:spcPts val="1200"/>
              </a:spcBef>
              <a:spcAft>
                <a:spcPts val="1200"/>
              </a:spcAft>
            </a:pPr>
            <a:r>
              <a:rPr lang="fr-FR" dirty="0">
                <a:solidFill>
                  <a:srgbClr val="0F2D40"/>
                </a:solidFill>
                <a:latin typeface="Montserrat" panose="00000500000000000000" pitchFamily="2" charset="0"/>
              </a:rPr>
              <a:t>Joueurs de base :</a:t>
            </a:r>
          </a:p>
          <a:p>
            <a:pPr lvl="1">
              <a:spcBef>
                <a:spcPts val="1200"/>
              </a:spcBef>
              <a:spcAft>
                <a:spcPts val="1200"/>
              </a:spcAft>
            </a:pPr>
            <a:r>
              <a:rPr lang="fr-FR" dirty="0">
                <a:solidFill>
                  <a:srgbClr val="0F2D40"/>
                </a:solidFill>
                <a:latin typeface="Montserrat" panose="00000500000000000000" pitchFamily="2" charset="0"/>
              </a:rPr>
              <a:t>4 en Dames/Messieurs</a:t>
            </a:r>
          </a:p>
          <a:p>
            <a:pPr lvl="1">
              <a:spcBef>
                <a:spcPts val="1200"/>
              </a:spcBef>
              <a:spcAft>
                <a:spcPts val="1200"/>
              </a:spcAft>
            </a:pPr>
            <a:r>
              <a:rPr lang="fr-FR" dirty="0">
                <a:solidFill>
                  <a:srgbClr val="0F2D40"/>
                </a:solidFill>
                <a:latin typeface="Montserrat" panose="00000500000000000000" pitchFamily="2" charset="0"/>
              </a:rPr>
              <a:t>5 en Mixtes (3 messieurs &amp; 2 dames)</a:t>
            </a:r>
          </a:p>
          <a:p>
            <a:pPr>
              <a:spcBef>
                <a:spcPts val="1200"/>
              </a:spcBef>
              <a:spcAft>
                <a:spcPts val="1200"/>
              </a:spcAft>
            </a:pPr>
            <a:r>
              <a:rPr lang="fr-FR" dirty="0">
                <a:solidFill>
                  <a:srgbClr val="0F2D40"/>
                </a:solidFill>
                <a:latin typeface="Montserrat" panose="00000500000000000000" pitchFamily="2" charset="0"/>
              </a:rPr>
              <a:t>Joueurs complémentaires (Maximum*):</a:t>
            </a:r>
          </a:p>
          <a:p>
            <a:pPr lvl="1">
              <a:spcBef>
                <a:spcPts val="1200"/>
              </a:spcBef>
              <a:spcAft>
                <a:spcPts val="1200"/>
              </a:spcAft>
            </a:pPr>
            <a:r>
              <a:rPr lang="fr-FR" dirty="0">
                <a:solidFill>
                  <a:srgbClr val="0F2D40"/>
                </a:solidFill>
                <a:latin typeface="Montserrat" panose="00000500000000000000" pitchFamily="2" charset="0"/>
              </a:rPr>
              <a:t>6 en Dames/Messieurs</a:t>
            </a:r>
          </a:p>
          <a:p>
            <a:pPr lvl="1">
              <a:spcBef>
                <a:spcPts val="1200"/>
              </a:spcBef>
              <a:spcAft>
                <a:spcPts val="1200"/>
              </a:spcAft>
            </a:pPr>
            <a:r>
              <a:rPr lang="fr-FR" dirty="0">
                <a:solidFill>
                  <a:srgbClr val="0F2D40"/>
                </a:solidFill>
                <a:latin typeface="Montserrat" panose="00000500000000000000" pitchFamily="2" charset="0"/>
              </a:rPr>
              <a:t>5 en Mixtes</a:t>
            </a:r>
          </a:p>
          <a:p>
            <a:pPr marL="457200" lvl="1" indent="0">
              <a:spcBef>
                <a:spcPts val="1200"/>
              </a:spcBef>
              <a:spcAft>
                <a:spcPts val="1200"/>
              </a:spcAft>
              <a:buNone/>
            </a:pPr>
            <a:r>
              <a:rPr lang="fr-FR" dirty="0">
                <a:solidFill>
                  <a:srgbClr val="0F2D40"/>
                </a:solidFill>
                <a:latin typeface="Montserrat" panose="00000500000000000000" pitchFamily="2" charset="0"/>
              </a:rPr>
              <a:t>* Excepté en division provinciale : nombre illimité</a:t>
            </a:r>
          </a:p>
        </p:txBody>
      </p:sp>
    </p:spTree>
    <p:extLst>
      <p:ext uri="{BB962C8B-B14F-4D97-AF65-F5344CB8AC3E}">
        <p14:creationId xmlns:p14="http://schemas.microsoft.com/office/powerpoint/2010/main" val="2639509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37</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Rappels</a:t>
            </a:r>
            <a:endParaRPr lang="fr-BE" sz="32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a:normAutofit/>
          </a:bodyPr>
          <a:lstStyle/>
          <a:p>
            <a:pPr>
              <a:spcBef>
                <a:spcPts val="1200"/>
              </a:spcBef>
              <a:spcAft>
                <a:spcPts val="1200"/>
              </a:spcAft>
            </a:pPr>
            <a:r>
              <a:rPr lang="fr-BE" dirty="0">
                <a:solidFill>
                  <a:srgbClr val="0F2D40"/>
                </a:solidFill>
                <a:latin typeface="Montserrat" panose="00000500000000000000" pitchFamily="2" charset="0"/>
              </a:rPr>
              <a:t>Suppression d’équipe</a:t>
            </a:r>
          </a:p>
          <a:p>
            <a:pPr marL="0" indent="0">
              <a:spcBef>
                <a:spcPts val="1200"/>
              </a:spcBef>
              <a:spcAft>
                <a:spcPts val="1200"/>
              </a:spcAft>
              <a:buNone/>
            </a:pPr>
            <a:endParaRPr lang="fr-BE" dirty="0">
              <a:solidFill>
                <a:srgbClr val="0F2D40"/>
              </a:solidFill>
              <a:latin typeface="Montserrat" panose="00000500000000000000" pitchFamily="2" charset="0"/>
            </a:endParaRPr>
          </a:p>
          <a:p>
            <a:pPr>
              <a:spcBef>
                <a:spcPts val="1200"/>
              </a:spcBef>
              <a:spcAft>
                <a:spcPts val="1200"/>
              </a:spcAft>
            </a:pPr>
            <a:endParaRPr lang="fr-BE" dirty="0">
              <a:solidFill>
                <a:srgbClr val="0F2D40"/>
              </a:solidFill>
              <a:latin typeface="Montserrat" panose="00000500000000000000" pitchFamily="2" charset="0"/>
            </a:endParaRPr>
          </a:p>
          <a:p>
            <a:pPr marL="0" indent="0">
              <a:spcBef>
                <a:spcPts val="1200"/>
              </a:spcBef>
              <a:spcAft>
                <a:spcPts val="1200"/>
              </a:spcAft>
              <a:buNone/>
            </a:pPr>
            <a:endParaRPr lang="fr-BE" dirty="0">
              <a:solidFill>
                <a:srgbClr val="0F2D40"/>
              </a:solidFill>
              <a:latin typeface="Montserrat" panose="00000500000000000000" pitchFamily="2" charset="0"/>
            </a:endParaRPr>
          </a:p>
          <a:p>
            <a:pPr marL="0" indent="0">
              <a:spcBef>
                <a:spcPts val="1200"/>
              </a:spcBef>
              <a:spcAft>
                <a:spcPts val="1200"/>
              </a:spcAft>
              <a:buNone/>
            </a:pPr>
            <a:endParaRPr lang="fr-BE" dirty="0">
              <a:solidFill>
                <a:srgbClr val="0F2D40"/>
              </a:solidFill>
              <a:latin typeface="Montserrat" panose="00000500000000000000" pitchFamily="2" charset="0"/>
            </a:endParaRPr>
          </a:p>
        </p:txBody>
      </p:sp>
      <p:graphicFrame>
        <p:nvGraphicFramePr>
          <p:cNvPr id="2" name="Tableau 2">
            <a:extLst>
              <a:ext uri="{FF2B5EF4-FFF2-40B4-BE49-F238E27FC236}">
                <a16:creationId xmlns:a16="http://schemas.microsoft.com/office/drawing/2014/main" id="{227B271E-6010-489A-9030-14BC58E17776}"/>
              </a:ext>
            </a:extLst>
          </p:cNvPr>
          <p:cNvGraphicFramePr>
            <a:graphicFrameLocks noGrp="1"/>
          </p:cNvGraphicFramePr>
          <p:nvPr>
            <p:extLst>
              <p:ext uri="{D42A27DB-BD31-4B8C-83A1-F6EECF244321}">
                <p14:modId xmlns:p14="http://schemas.microsoft.com/office/powerpoint/2010/main" val="424256384"/>
              </p:ext>
            </p:extLst>
          </p:nvPr>
        </p:nvGraphicFramePr>
        <p:xfrm>
          <a:off x="838200" y="2506575"/>
          <a:ext cx="10515600" cy="3127536"/>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148061834"/>
                    </a:ext>
                  </a:extLst>
                </a:gridCol>
                <a:gridCol w="2628900">
                  <a:extLst>
                    <a:ext uri="{9D8B030D-6E8A-4147-A177-3AD203B41FA5}">
                      <a16:colId xmlns:a16="http://schemas.microsoft.com/office/drawing/2014/main" val="1417413854"/>
                    </a:ext>
                  </a:extLst>
                </a:gridCol>
                <a:gridCol w="2628900">
                  <a:extLst>
                    <a:ext uri="{9D8B030D-6E8A-4147-A177-3AD203B41FA5}">
                      <a16:colId xmlns:a16="http://schemas.microsoft.com/office/drawing/2014/main" val="4011353941"/>
                    </a:ext>
                  </a:extLst>
                </a:gridCol>
                <a:gridCol w="2628900">
                  <a:extLst>
                    <a:ext uri="{9D8B030D-6E8A-4147-A177-3AD203B41FA5}">
                      <a16:colId xmlns:a16="http://schemas.microsoft.com/office/drawing/2014/main" val="3080829382"/>
                    </a:ext>
                  </a:extLst>
                </a:gridCol>
              </a:tblGrid>
              <a:tr h="781884">
                <a:tc>
                  <a:txBody>
                    <a:bodyPr/>
                    <a:lstStyle/>
                    <a:p>
                      <a:pPr algn="ctr"/>
                      <a:r>
                        <a:rPr lang="fr-BE" sz="2000"/>
                        <a:t>Saison passée</a:t>
                      </a:r>
                    </a:p>
                  </a:txBody>
                  <a:tcPr anchor="ctr"/>
                </a:tc>
                <a:tc>
                  <a:txBody>
                    <a:bodyPr/>
                    <a:lstStyle/>
                    <a:p>
                      <a:pPr algn="ctr"/>
                      <a:r>
                        <a:rPr lang="fr-BE" sz="2000"/>
                        <a:t>Division</a:t>
                      </a:r>
                    </a:p>
                  </a:txBody>
                  <a:tcPr anchor="ctr"/>
                </a:tc>
                <a:tc>
                  <a:txBody>
                    <a:bodyPr/>
                    <a:lstStyle/>
                    <a:p>
                      <a:pPr algn="ctr"/>
                      <a:r>
                        <a:rPr lang="fr-BE" sz="2000"/>
                        <a:t>Inscription</a:t>
                      </a:r>
                    </a:p>
                  </a:txBody>
                  <a:tcPr anchor="ctr"/>
                </a:tc>
                <a:tc>
                  <a:txBody>
                    <a:bodyPr/>
                    <a:lstStyle/>
                    <a:p>
                      <a:pPr algn="ctr"/>
                      <a:r>
                        <a:rPr lang="fr-BE" sz="2000"/>
                        <a:t>Situation saison</a:t>
                      </a:r>
                    </a:p>
                    <a:p>
                      <a:pPr algn="ctr"/>
                      <a:r>
                        <a:rPr lang="fr-BE" sz="2000"/>
                        <a:t>suivante</a:t>
                      </a:r>
                    </a:p>
                  </a:txBody>
                  <a:tcPr anchor="ctr"/>
                </a:tc>
                <a:extLst>
                  <a:ext uri="{0D108BD9-81ED-4DB2-BD59-A6C34878D82A}">
                    <a16:rowId xmlns:a16="http://schemas.microsoft.com/office/drawing/2014/main" val="3164361722"/>
                  </a:ext>
                </a:extLst>
              </a:tr>
              <a:tr h="781884">
                <a:tc>
                  <a:txBody>
                    <a:bodyPr/>
                    <a:lstStyle/>
                    <a:p>
                      <a:pPr algn="ctr"/>
                      <a:r>
                        <a:rPr lang="fr-BE"/>
                        <a:t>Mx-1</a:t>
                      </a:r>
                    </a:p>
                  </a:txBody>
                  <a:tcPr anchor="ctr"/>
                </a:tc>
                <a:tc>
                  <a:txBody>
                    <a:bodyPr/>
                    <a:lstStyle/>
                    <a:p>
                      <a:pPr algn="ctr"/>
                      <a:r>
                        <a:rPr lang="fr-BE"/>
                        <a:t>D1</a:t>
                      </a:r>
                    </a:p>
                  </a:txBody>
                  <a:tcPr anchor="ctr"/>
                </a:tc>
                <a:tc>
                  <a:txBody>
                    <a:bodyPr/>
                    <a:lstStyle/>
                    <a:p>
                      <a:pPr algn="ctr"/>
                      <a:r>
                        <a:rPr lang="fr-BE"/>
                        <a:t>Oui</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a:t>Mx-1</a:t>
                      </a:r>
                    </a:p>
                  </a:txBody>
                  <a:tcPr anchor="ctr"/>
                </a:tc>
                <a:extLst>
                  <a:ext uri="{0D108BD9-81ED-4DB2-BD59-A6C34878D82A}">
                    <a16:rowId xmlns:a16="http://schemas.microsoft.com/office/drawing/2014/main" val="2052494505"/>
                  </a:ext>
                </a:extLst>
              </a:tr>
              <a:tr h="7818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trike="noStrike" baseline="0"/>
                        <a:t>Mx-2</a:t>
                      </a:r>
                    </a:p>
                  </a:txBody>
                  <a:tcPr anchor="ctr"/>
                </a:tc>
                <a:tc>
                  <a:txBody>
                    <a:bodyPr/>
                    <a:lstStyle/>
                    <a:p>
                      <a:pPr algn="ctr"/>
                      <a:r>
                        <a:rPr lang="fr-BE" strike="noStrike" baseline="0"/>
                        <a:t>D3</a:t>
                      </a:r>
                    </a:p>
                  </a:txBody>
                  <a:tcPr anchor="ctr"/>
                </a:tc>
                <a:tc>
                  <a:txBody>
                    <a:bodyPr/>
                    <a:lstStyle/>
                    <a:p>
                      <a:pPr algn="ctr"/>
                      <a:r>
                        <a:rPr lang="fr-BE"/>
                        <a:t>Supprimée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a:t>/</a:t>
                      </a:r>
                    </a:p>
                  </a:txBody>
                  <a:tcPr anchor="ctr"/>
                </a:tc>
                <a:extLst>
                  <a:ext uri="{0D108BD9-81ED-4DB2-BD59-A6C34878D82A}">
                    <a16:rowId xmlns:a16="http://schemas.microsoft.com/office/drawing/2014/main" val="1089649689"/>
                  </a:ext>
                </a:extLst>
              </a:tr>
              <a:tr h="7818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a:t>Mx-3</a:t>
                      </a:r>
                    </a:p>
                  </a:txBody>
                  <a:tcPr anchor="ctr"/>
                </a:tc>
                <a:tc>
                  <a:txBody>
                    <a:bodyPr/>
                    <a:lstStyle/>
                    <a:p>
                      <a:pPr algn="ctr"/>
                      <a:r>
                        <a:rPr lang="fr-BE"/>
                        <a:t>D5</a:t>
                      </a:r>
                    </a:p>
                  </a:txBody>
                  <a:tcPr anchor="ctr"/>
                </a:tc>
                <a:tc>
                  <a:txBody>
                    <a:bodyPr/>
                    <a:lstStyle/>
                    <a:p>
                      <a:pPr algn="ctr"/>
                      <a:r>
                        <a:rPr lang="fr-BE"/>
                        <a:t>Oui</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dirty="0"/>
                        <a:t>Mx-2</a:t>
                      </a:r>
                    </a:p>
                  </a:txBody>
                  <a:tcPr anchor="ctr"/>
                </a:tc>
                <a:extLst>
                  <a:ext uri="{0D108BD9-81ED-4DB2-BD59-A6C34878D82A}">
                    <a16:rowId xmlns:a16="http://schemas.microsoft.com/office/drawing/2014/main" val="2639792406"/>
                  </a:ext>
                </a:extLst>
              </a:tr>
            </a:tbl>
          </a:graphicData>
        </a:graphic>
      </p:graphicFrame>
      <p:sp>
        <p:nvSpPr>
          <p:cNvPr id="3" name="Flèche : haut 2">
            <a:extLst>
              <a:ext uri="{FF2B5EF4-FFF2-40B4-BE49-F238E27FC236}">
                <a16:creationId xmlns:a16="http://schemas.microsoft.com/office/drawing/2014/main" id="{1A7F5706-C35D-42B2-A700-8AC1334C431B}"/>
              </a:ext>
            </a:extLst>
          </p:cNvPr>
          <p:cNvSpPr/>
          <p:nvPr/>
        </p:nvSpPr>
        <p:spPr>
          <a:xfrm>
            <a:off x="9953030" y="4760312"/>
            <a:ext cx="192505" cy="31335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025080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38</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Rappels</a:t>
            </a:r>
            <a:br>
              <a:rPr lang="fr-BE" sz="3200" b="1" dirty="0">
                <a:solidFill>
                  <a:srgbClr val="0F2D40"/>
                </a:solidFill>
                <a:latin typeface="Montserrat" panose="00000500000000000000" pitchFamily="2" charset="0"/>
              </a:rPr>
            </a:br>
            <a:r>
              <a:rPr lang="fr-BE" sz="2400" dirty="0">
                <a:solidFill>
                  <a:srgbClr val="0F2D40"/>
                </a:solidFill>
                <a:latin typeface="Montserrat" panose="00000500000000000000" pitchFamily="2" charset="0"/>
              </a:rPr>
              <a:t>Joueurs de base / complémentaire (1)</a:t>
            </a:r>
            <a:endParaRPr lang="fr-BE" sz="3200" dirty="0">
              <a:solidFill>
                <a:srgbClr val="0F2D40"/>
              </a:solidFill>
              <a:latin typeface="Montserrat" panose="00000500000000000000" pitchFamily="2" charset="0"/>
            </a:endParaRPr>
          </a:p>
        </p:txBody>
      </p:sp>
      <p:graphicFrame>
        <p:nvGraphicFramePr>
          <p:cNvPr id="2" name="Tableau 2">
            <a:extLst>
              <a:ext uri="{FF2B5EF4-FFF2-40B4-BE49-F238E27FC236}">
                <a16:creationId xmlns:a16="http://schemas.microsoft.com/office/drawing/2014/main" id="{C54ED569-8E49-4F21-98FF-60A24FBF5A1E}"/>
              </a:ext>
            </a:extLst>
          </p:cNvPr>
          <p:cNvGraphicFramePr>
            <a:graphicFrameLocks noGrp="1"/>
          </p:cNvGraphicFramePr>
          <p:nvPr>
            <p:extLst>
              <p:ext uri="{D42A27DB-BD31-4B8C-83A1-F6EECF244321}">
                <p14:modId xmlns:p14="http://schemas.microsoft.com/office/powerpoint/2010/main" val="855956459"/>
              </p:ext>
            </p:extLst>
          </p:nvPr>
        </p:nvGraphicFramePr>
        <p:xfrm>
          <a:off x="584200" y="1241213"/>
          <a:ext cx="11023600" cy="4153747"/>
        </p:xfrm>
        <a:graphic>
          <a:graphicData uri="http://schemas.openxmlformats.org/drawingml/2006/table">
            <a:tbl>
              <a:tblPr firstRow="1" bandRow="1">
                <a:tableStyleId>{5C22544A-7EE6-4342-B048-85BDC9FD1C3A}</a:tableStyleId>
              </a:tblPr>
              <a:tblGrid>
                <a:gridCol w="5511800">
                  <a:extLst>
                    <a:ext uri="{9D8B030D-6E8A-4147-A177-3AD203B41FA5}">
                      <a16:colId xmlns:a16="http://schemas.microsoft.com/office/drawing/2014/main" val="963671929"/>
                    </a:ext>
                  </a:extLst>
                </a:gridCol>
                <a:gridCol w="5511800">
                  <a:extLst>
                    <a:ext uri="{9D8B030D-6E8A-4147-A177-3AD203B41FA5}">
                      <a16:colId xmlns:a16="http://schemas.microsoft.com/office/drawing/2014/main" val="98539770"/>
                    </a:ext>
                  </a:extLst>
                </a:gridCol>
              </a:tblGrid>
              <a:tr h="770467">
                <a:tc>
                  <a:txBody>
                    <a:bodyPr/>
                    <a:lstStyle/>
                    <a:p>
                      <a:pPr algn="ctr"/>
                      <a:r>
                        <a:rPr lang="fr-BE" sz="2400">
                          <a:latin typeface="Montserrat" panose="00000500000000000000" pitchFamily="2" charset="0"/>
                        </a:rPr>
                        <a:t>Base</a:t>
                      </a:r>
                    </a:p>
                  </a:txBody>
                  <a:tcPr anchor="ctr"/>
                </a:tc>
                <a:tc>
                  <a:txBody>
                    <a:bodyPr/>
                    <a:lstStyle/>
                    <a:p>
                      <a:pPr algn="ctr"/>
                      <a:r>
                        <a:rPr lang="fr-BE" sz="2400">
                          <a:latin typeface="Montserrat" panose="00000500000000000000" pitchFamily="2" charset="0"/>
                        </a:rPr>
                        <a:t>Complémentaire</a:t>
                      </a:r>
                    </a:p>
                  </a:txBody>
                  <a:tcPr anchor="ctr"/>
                </a:tc>
                <a:extLst>
                  <a:ext uri="{0D108BD9-81ED-4DB2-BD59-A6C34878D82A}">
                    <a16:rowId xmlns:a16="http://schemas.microsoft.com/office/drawing/2014/main" val="3830728365"/>
                  </a:ext>
                </a:extLst>
              </a:tr>
              <a:tr h="770467">
                <a:tc>
                  <a:txBody>
                    <a:bodyPr/>
                    <a:lstStyle/>
                    <a:p>
                      <a:r>
                        <a:rPr lang="fr-BE" sz="2400">
                          <a:solidFill>
                            <a:srgbClr val="0F2D40"/>
                          </a:solidFill>
                          <a:latin typeface="Montserrat" panose="00000500000000000000" pitchFamily="2" charset="0"/>
                        </a:rPr>
                        <a:t>Fixé par le club lors de l’inscription des équipes</a:t>
                      </a:r>
                    </a:p>
                  </a:txBody>
                  <a:tcPr anchor="ctr"/>
                </a:tc>
                <a:tc>
                  <a:txBody>
                    <a:bodyPr/>
                    <a:lstStyle/>
                    <a:p>
                      <a:r>
                        <a:rPr lang="fr-BE" sz="2400">
                          <a:solidFill>
                            <a:srgbClr val="0F2D40"/>
                          </a:solidFill>
                          <a:latin typeface="Montserrat" panose="00000500000000000000" pitchFamily="2" charset="0"/>
                        </a:rPr>
                        <a:t>Ajouté par le club après la publication de la structure des championnats (et tout au long du championnat) mais AVANT la rencontre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2400" b="1" strike="noStrike" baseline="0">
                          <a:solidFill>
                            <a:srgbClr val="0F2D40"/>
                          </a:solidFill>
                          <a:latin typeface="Montserrat" panose="00000500000000000000" pitchFamily="2" charset="0"/>
                        </a:rPr>
                        <a:t>NE peut PAS </a:t>
                      </a:r>
                      <a:r>
                        <a:rPr lang="fr-BE" sz="2400" b="0" strike="noStrike" baseline="0">
                          <a:solidFill>
                            <a:srgbClr val="0F2D40"/>
                          </a:solidFill>
                          <a:latin typeface="Montserrat" panose="00000500000000000000" pitchFamily="2" charset="0"/>
                        </a:rPr>
                        <a:t>avoir un indice de force supérieur à l’indice de force </a:t>
                      </a:r>
                      <a:r>
                        <a:rPr lang="fr-BE" sz="2400" b="0" strike="noStrike" kern="1200" baseline="0">
                          <a:solidFill>
                            <a:srgbClr val="0F2D40"/>
                          </a:solidFill>
                          <a:latin typeface="Montserrat" panose="00000500000000000000" pitchFamily="2" charset="0"/>
                          <a:ea typeface="+mn-ea"/>
                          <a:cs typeface="+mn-cs"/>
                        </a:rPr>
                        <a:t>d’aucun joueur de base du même sexe</a:t>
                      </a:r>
                    </a:p>
                  </a:txBody>
                  <a:tcPr anchor="ctr"/>
                </a:tc>
                <a:extLst>
                  <a:ext uri="{0D108BD9-81ED-4DB2-BD59-A6C34878D82A}">
                    <a16:rowId xmlns:a16="http://schemas.microsoft.com/office/drawing/2014/main" val="374739239"/>
                  </a:ext>
                </a:extLst>
              </a:tr>
            </a:tbl>
          </a:graphicData>
        </a:graphic>
      </p:graphicFrame>
    </p:spTree>
    <p:extLst>
      <p:ext uri="{BB962C8B-B14F-4D97-AF65-F5344CB8AC3E}">
        <p14:creationId xmlns:p14="http://schemas.microsoft.com/office/powerpoint/2010/main" val="576179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39</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Rappels</a:t>
            </a:r>
            <a:br>
              <a:rPr lang="fr-BE" sz="3200" b="1" dirty="0">
                <a:solidFill>
                  <a:srgbClr val="0F2D40"/>
                </a:solidFill>
                <a:latin typeface="Montserrat" panose="00000500000000000000" pitchFamily="2" charset="0"/>
              </a:rPr>
            </a:br>
            <a:r>
              <a:rPr lang="fr-BE" sz="2400" dirty="0">
                <a:solidFill>
                  <a:srgbClr val="0F2D40"/>
                </a:solidFill>
                <a:latin typeface="Montserrat" panose="00000500000000000000" pitchFamily="2" charset="0"/>
              </a:rPr>
              <a:t>Joueurs de base / complémentaire (2)</a:t>
            </a:r>
            <a:endParaRPr lang="fr-BE" sz="3200" dirty="0">
              <a:solidFill>
                <a:srgbClr val="0F2D40"/>
              </a:solidFill>
              <a:latin typeface="Montserrat" panose="00000500000000000000" pitchFamily="2" charset="0"/>
            </a:endParaRPr>
          </a:p>
        </p:txBody>
      </p:sp>
      <p:graphicFrame>
        <p:nvGraphicFramePr>
          <p:cNvPr id="2" name="Tableau 2">
            <a:extLst>
              <a:ext uri="{FF2B5EF4-FFF2-40B4-BE49-F238E27FC236}">
                <a16:creationId xmlns:a16="http://schemas.microsoft.com/office/drawing/2014/main" id="{C54ED569-8E49-4F21-98FF-60A24FBF5A1E}"/>
              </a:ext>
            </a:extLst>
          </p:cNvPr>
          <p:cNvGraphicFramePr>
            <a:graphicFrameLocks noGrp="1"/>
          </p:cNvGraphicFramePr>
          <p:nvPr>
            <p:extLst>
              <p:ext uri="{D42A27DB-BD31-4B8C-83A1-F6EECF244321}">
                <p14:modId xmlns:p14="http://schemas.microsoft.com/office/powerpoint/2010/main" val="2744889701"/>
              </p:ext>
            </p:extLst>
          </p:nvPr>
        </p:nvGraphicFramePr>
        <p:xfrm>
          <a:off x="584200" y="1855046"/>
          <a:ext cx="11023600" cy="2782147"/>
        </p:xfrm>
        <a:graphic>
          <a:graphicData uri="http://schemas.openxmlformats.org/drawingml/2006/table">
            <a:tbl>
              <a:tblPr firstRow="1" bandRow="1">
                <a:tableStyleId>{5C22544A-7EE6-4342-B048-85BDC9FD1C3A}</a:tableStyleId>
              </a:tblPr>
              <a:tblGrid>
                <a:gridCol w="5511800">
                  <a:extLst>
                    <a:ext uri="{9D8B030D-6E8A-4147-A177-3AD203B41FA5}">
                      <a16:colId xmlns:a16="http://schemas.microsoft.com/office/drawing/2014/main" val="963671929"/>
                    </a:ext>
                  </a:extLst>
                </a:gridCol>
                <a:gridCol w="5511800">
                  <a:extLst>
                    <a:ext uri="{9D8B030D-6E8A-4147-A177-3AD203B41FA5}">
                      <a16:colId xmlns:a16="http://schemas.microsoft.com/office/drawing/2014/main" val="98539770"/>
                    </a:ext>
                  </a:extLst>
                </a:gridCol>
              </a:tblGrid>
              <a:tr h="770467">
                <a:tc>
                  <a:txBody>
                    <a:bodyPr/>
                    <a:lstStyle/>
                    <a:p>
                      <a:pPr algn="ctr"/>
                      <a:r>
                        <a:rPr lang="fr-BE" sz="2400">
                          <a:latin typeface="Montserrat" panose="00000500000000000000" pitchFamily="2" charset="0"/>
                        </a:rPr>
                        <a:t>Base</a:t>
                      </a:r>
                    </a:p>
                  </a:txBody>
                  <a:tcPr anchor="ctr"/>
                </a:tc>
                <a:tc>
                  <a:txBody>
                    <a:bodyPr/>
                    <a:lstStyle/>
                    <a:p>
                      <a:pPr algn="ctr"/>
                      <a:r>
                        <a:rPr lang="fr-BE" sz="2400">
                          <a:latin typeface="Montserrat" panose="00000500000000000000" pitchFamily="2" charset="0"/>
                        </a:rPr>
                        <a:t>Complémentaire</a:t>
                      </a:r>
                    </a:p>
                  </a:txBody>
                  <a:tcPr anchor="ctr"/>
                </a:tc>
                <a:extLst>
                  <a:ext uri="{0D108BD9-81ED-4DB2-BD59-A6C34878D82A}">
                    <a16:rowId xmlns:a16="http://schemas.microsoft.com/office/drawing/2014/main" val="3830728365"/>
                  </a:ext>
                </a:extLst>
              </a:tr>
              <a:tr h="770467">
                <a:tc>
                  <a:txBody>
                    <a:bodyPr/>
                    <a:lstStyle/>
                    <a:p>
                      <a:r>
                        <a:rPr lang="fr-BE" sz="2400">
                          <a:solidFill>
                            <a:srgbClr val="0F2D40"/>
                          </a:solidFill>
                          <a:latin typeface="Montserrat" panose="00000500000000000000" pitchFamily="2" charset="0"/>
                        </a:rPr>
                        <a:t>Pas de nombre de match minimum/maximum</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2400">
                          <a:solidFill>
                            <a:srgbClr val="0F2D40"/>
                          </a:solidFill>
                          <a:latin typeface="Montserrat" panose="00000500000000000000" pitchFamily="2" charset="0"/>
                        </a:rPr>
                        <a:t>Pas de nombre de match minimum/maximum</a:t>
                      </a:r>
                    </a:p>
                  </a:txBody>
                  <a:tcPr anchor="ctr"/>
                </a:tc>
                <a:extLst>
                  <a:ext uri="{0D108BD9-81ED-4DB2-BD59-A6C34878D82A}">
                    <a16:rowId xmlns:a16="http://schemas.microsoft.com/office/drawing/2014/main" val="4204624043"/>
                  </a:ext>
                </a:extLst>
              </a:tr>
              <a:tr h="770467">
                <a:tc>
                  <a:txBody>
                    <a:bodyPr/>
                    <a:lstStyle/>
                    <a:p>
                      <a:r>
                        <a:rPr lang="fr-BE" sz="2400" kern="1200">
                          <a:solidFill>
                            <a:srgbClr val="0F2D40"/>
                          </a:solidFill>
                          <a:latin typeface="Montserrat" panose="00000500000000000000" pitchFamily="2" charset="0"/>
                          <a:ea typeface="+mn-ea"/>
                          <a:cs typeface="+mn-cs"/>
                        </a:rPr>
                        <a:t>Ne peut pas être retiré du noyau de l’équipe</a:t>
                      </a:r>
                    </a:p>
                  </a:txBody>
                  <a:tcPr anchor="ctr"/>
                </a:tc>
                <a:tc>
                  <a:txBody>
                    <a:bodyPr/>
                    <a:lstStyle/>
                    <a:p>
                      <a:r>
                        <a:rPr lang="fr-BE" sz="2400" kern="1200">
                          <a:solidFill>
                            <a:srgbClr val="0F2D40"/>
                          </a:solidFill>
                          <a:latin typeface="Montserrat" panose="00000500000000000000" pitchFamily="2" charset="0"/>
                          <a:ea typeface="+mn-ea"/>
                          <a:cs typeface="+mn-cs"/>
                        </a:rPr>
                        <a:t>Peut être retiré du noyau si le joueur n’a pas joué une seule rencontre pour l’équipe concernée</a:t>
                      </a:r>
                    </a:p>
                  </a:txBody>
                  <a:tcPr anchor="ctr"/>
                </a:tc>
                <a:extLst>
                  <a:ext uri="{0D108BD9-81ED-4DB2-BD59-A6C34878D82A}">
                    <a16:rowId xmlns:a16="http://schemas.microsoft.com/office/drawing/2014/main" val="374739239"/>
                  </a:ext>
                </a:extLst>
              </a:tr>
            </a:tbl>
          </a:graphicData>
        </a:graphic>
      </p:graphicFrame>
    </p:spTree>
    <p:extLst>
      <p:ext uri="{BB962C8B-B14F-4D97-AF65-F5344CB8AC3E}">
        <p14:creationId xmlns:p14="http://schemas.microsoft.com/office/powerpoint/2010/main" val="3680696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4</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Interclubs loisirs</a:t>
            </a:r>
            <a:br>
              <a:rPr lang="fr-BE" sz="3200" b="1" dirty="0">
                <a:solidFill>
                  <a:srgbClr val="0F2D40"/>
                </a:solidFill>
                <a:latin typeface="Montserrat" panose="00000500000000000000" pitchFamily="2" charset="0"/>
              </a:rPr>
            </a:br>
            <a:r>
              <a:rPr lang="fr-BE" sz="2400" dirty="0">
                <a:solidFill>
                  <a:srgbClr val="0F2D40"/>
                </a:solidFill>
                <a:latin typeface="Montserrat" panose="00000500000000000000" pitchFamily="2" charset="0"/>
              </a:rPr>
              <a:t>Nouveautés 2022-2023 (1)</a:t>
            </a: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a:bodyPr>
          <a:lstStyle/>
          <a:p>
            <a:pPr algn="just">
              <a:spcBef>
                <a:spcPts val="1200"/>
              </a:spcBef>
              <a:spcAft>
                <a:spcPts val="1200"/>
              </a:spcAft>
            </a:pPr>
            <a:r>
              <a:rPr lang="fr-FR" dirty="0">
                <a:solidFill>
                  <a:srgbClr val="0F2D40"/>
                </a:solidFill>
                <a:latin typeface="Montserrat" panose="00000500000000000000" pitchFamily="2" charset="0"/>
              </a:rPr>
              <a:t>Conditions d’accès :</a:t>
            </a:r>
          </a:p>
          <a:p>
            <a:pPr lvl="1" algn="just">
              <a:spcBef>
                <a:spcPts val="1200"/>
              </a:spcBef>
              <a:spcAft>
                <a:spcPts val="1200"/>
              </a:spcAft>
            </a:pPr>
            <a:r>
              <a:rPr lang="fr-FR" sz="2600" dirty="0">
                <a:solidFill>
                  <a:srgbClr val="0F2D40"/>
                </a:solidFill>
                <a:latin typeface="Montserrat"/>
              </a:rPr>
              <a:t>Classement </a:t>
            </a:r>
            <a:r>
              <a:rPr lang="fr-FR" sz="2600" b="1" dirty="0">
                <a:solidFill>
                  <a:srgbClr val="CD0041"/>
                </a:solidFill>
                <a:latin typeface="Montserrat"/>
              </a:rPr>
              <a:t>max « 9 »</a:t>
            </a:r>
            <a:r>
              <a:rPr lang="fr-FR" sz="2600" b="1" dirty="0">
                <a:solidFill>
                  <a:srgbClr val="A20032"/>
                </a:solidFill>
                <a:latin typeface="Montserrat"/>
              </a:rPr>
              <a:t> </a:t>
            </a:r>
            <a:r>
              <a:rPr lang="fr-FR" sz="2600" dirty="0">
                <a:solidFill>
                  <a:srgbClr val="0F2D40"/>
                </a:solidFill>
                <a:latin typeface="Montserrat"/>
              </a:rPr>
              <a:t>pour les dames</a:t>
            </a:r>
          </a:p>
          <a:p>
            <a:pPr lvl="1" algn="just">
              <a:spcBef>
                <a:spcPts val="1200"/>
              </a:spcBef>
              <a:spcAft>
                <a:spcPts val="1200"/>
              </a:spcAft>
            </a:pPr>
            <a:r>
              <a:rPr lang="fr-FR" sz="2600" dirty="0">
                <a:solidFill>
                  <a:srgbClr val="0F2D40"/>
                </a:solidFill>
                <a:latin typeface="Montserrat"/>
              </a:rPr>
              <a:t>Classement </a:t>
            </a:r>
            <a:r>
              <a:rPr lang="fr-FR" sz="2600" b="1" dirty="0">
                <a:solidFill>
                  <a:srgbClr val="CD0041"/>
                </a:solidFill>
                <a:latin typeface="Montserrat"/>
              </a:rPr>
              <a:t>max « 10 » </a:t>
            </a:r>
            <a:r>
              <a:rPr lang="fr-FR" sz="2600" dirty="0">
                <a:solidFill>
                  <a:srgbClr val="0F2D40"/>
                </a:solidFill>
                <a:latin typeface="Montserrat"/>
              </a:rPr>
              <a:t>pour les messieurs</a:t>
            </a:r>
          </a:p>
          <a:p>
            <a:pPr algn="just">
              <a:spcBef>
                <a:spcPts val="1200"/>
              </a:spcBef>
              <a:spcAft>
                <a:spcPts val="1200"/>
              </a:spcAft>
            </a:pPr>
            <a:r>
              <a:rPr lang="fr-FR" dirty="0">
                <a:solidFill>
                  <a:srgbClr val="0F2D40"/>
                </a:solidFill>
                <a:latin typeface="Montserrat" panose="00000500000000000000" pitchFamily="2" charset="0"/>
              </a:rPr>
              <a:t>Possibilité pour </a:t>
            </a:r>
            <a:r>
              <a:rPr lang="fr-FR" dirty="0" err="1">
                <a:solidFill>
                  <a:srgbClr val="0F2D40"/>
                </a:solidFill>
                <a:latin typeface="Montserrat" panose="00000500000000000000" pitchFamily="2" charset="0"/>
              </a:rPr>
              <a:t>un·e</a:t>
            </a:r>
            <a:r>
              <a:rPr lang="fr-FR" dirty="0">
                <a:solidFill>
                  <a:srgbClr val="0F2D40"/>
                </a:solidFill>
                <a:latin typeface="Montserrat" panose="00000500000000000000" pitchFamily="2" charset="0"/>
              </a:rPr>
              <a:t> affilié· de jouer pour </a:t>
            </a:r>
            <a:r>
              <a:rPr lang="fr-FR" b="1" dirty="0">
                <a:solidFill>
                  <a:srgbClr val="CD0041"/>
                </a:solidFill>
                <a:latin typeface="Montserrat" panose="00000500000000000000" pitchFamily="2" charset="0"/>
              </a:rPr>
              <a:t>un autre club</a:t>
            </a:r>
            <a:r>
              <a:rPr lang="fr-FR" b="1" dirty="0">
                <a:solidFill>
                  <a:srgbClr val="0F2D40"/>
                </a:solidFill>
                <a:latin typeface="Montserrat" panose="00000500000000000000" pitchFamily="2" charset="0"/>
              </a:rPr>
              <a:t> </a:t>
            </a:r>
            <a:r>
              <a:rPr lang="fr-FR" dirty="0">
                <a:solidFill>
                  <a:srgbClr val="0F2D40"/>
                </a:solidFill>
                <a:latin typeface="Montserrat" panose="00000500000000000000" pitchFamily="2" charset="0"/>
              </a:rPr>
              <a:t>sans passer par une procédure de prêt</a:t>
            </a:r>
          </a:p>
          <a:p>
            <a:pPr algn="just">
              <a:spcBef>
                <a:spcPts val="1200"/>
              </a:spcBef>
              <a:spcAft>
                <a:spcPts val="1200"/>
              </a:spcAft>
            </a:pPr>
            <a:r>
              <a:rPr lang="fr-FR" b="1" dirty="0">
                <a:solidFill>
                  <a:srgbClr val="CD0041"/>
                </a:solidFill>
                <a:latin typeface="Montserrat" panose="00000500000000000000" pitchFamily="2" charset="0"/>
              </a:rPr>
              <a:t>Clôture</a:t>
            </a:r>
            <a:r>
              <a:rPr lang="fr-FR" dirty="0">
                <a:solidFill>
                  <a:srgbClr val="0F2D40"/>
                </a:solidFill>
                <a:latin typeface="Montserrat" panose="00000500000000000000" pitchFamily="2" charset="0"/>
              </a:rPr>
              <a:t> du championnat : 15 avril</a:t>
            </a:r>
          </a:p>
          <a:p>
            <a:pPr algn="just">
              <a:spcBef>
                <a:spcPts val="1200"/>
              </a:spcBef>
              <a:spcAft>
                <a:spcPts val="1200"/>
              </a:spcAft>
            </a:pPr>
            <a:r>
              <a:rPr lang="fr-FR" dirty="0">
                <a:solidFill>
                  <a:srgbClr val="0F2D40"/>
                </a:solidFill>
                <a:latin typeface="Montserrat" panose="00000500000000000000" pitchFamily="2" charset="0"/>
              </a:rPr>
              <a:t>Une rencontre ne peut débuter avant 10 heures un jour de weekend ou un jour férié</a:t>
            </a:r>
          </a:p>
          <a:p>
            <a:pPr>
              <a:spcBef>
                <a:spcPts val="1200"/>
              </a:spcBef>
              <a:spcAft>
                <a:spcPts val="1200"/>
              </a:spcAft>
            </a:pPr>
            <a:endParaRPr lang="fr-FR" dirty="0">
              <a:ea typeface="+mn-lt"/>
              <a:cs typeface="+mn-lt"/>
            </a:endParaRPr>
          </a:p>
        </p:txBody>
      </p:sp>
    </p:spTree>
    <p:extLst>
      <p:ext uri="{BB962C8B-B14F-4D97-AF65-F5344CB8AC3E}">
        <p14:creationId xmlns:p14="http://schemas.microsoft.com/office/powerpoint/2010/main" val="943462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40</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Rappels</a:t>
            </a:r>
            <a:br>
              <a:rPr lang="fr-BE" sz="3200" b="1">
                <a:solidFill>
                  <a:srgbClr val="0F2D40"/>
                </a:solidFill>
                <a:latin typeface="Montserrat" panose="00000500000000000000" pitchFamily="2" charset="0"/>
              </a:rPr>
            </a:br>
            <a:r>
              <a:rPr lang="fr-BE" sz="2400">
                <a:solidFill>
                  <a:srgbClr val="0F2D40"/>
                </a:solidFill>
                <a:latin typeface="Montserrat" panose="00000500000000000000" pitchFamily="2" charset="0"/>
              </a:rPr>
              <a:t>Joueurs de base / complémentaire (3)</a:t>
            </a:r>
            <a:endParaRPr lang="fr-BE" sz="3200">
              <a:solidFill>
                <a:srgbClr val="0F2D40"/>
              </a:solidFill>
              <a:latin typeface="Montserrat" panose="00000500000000000000" pitchFamily="2" charset="0"/>
            </a:endParaRPr>
          </a:p>
        </p:txBody>
      </p:sp>
      <p:graphicFrame>
        <p:nvGraphicFramePr>
          <p:cNvPr id="2" name="Tableau 2">
            <a:extLst>
              <a:ext uri="{FF2B5EF4-FFF2-40B4-BE49-F238E27FC236}">
                <a16:creationId xmlns:a16="http://schemas.microsoft.com/office/drawing/2014/main" id="{C54ED569-8E49-4F21-98FF-60A24FBF5A1E}"/>
              </a:ext>
            </a:extLst>
          </p:cNvPr>
          <p:cNvGraphicFramePr>
            <a:graphicFrameLocks noGrp="1"/>
          </p:cNvGraphicFramePr>
          <p:nvPr>
            <p:extLst>
              <p:ext uri="{D42A27DB-BD31-4B8C-83A1-F6EECF244321}">
                <p14:modId xmlns:p14="http://schemas.microsoft.com/office/powerpoint/2010/main" val="830265252"/>
              </p:ext>
            </p:extLst>
          </p:nvPr>
        </p:nvGraphicFramePr>
        <p:xfrm>
          <a:off x="584200" y="1644226"/>
          <a:ext cx="11023600" cy="4153747"/>
        </p:xfrm>
        <a:graphic>
          <a:graphicData uri="http://schemas.openxmlformats.org/drawingml/2006/table">
            <a:tbl>
              <a:tblPr firstRow="1" bandRow="1">
                <a:tableStyleId>{5C22544A-7EE6-4342-B048-85BDC9FD1C3A}</a:tableStyleId>
              </a:tblPr>
              <a:tblGrid>
                <a:gridCol w="5511800">
                  <a:extLst>
                    <a:ext uri="{9D8B030D-6E8A-4147-A177-3AD203B41FA5}">
                      <a16:colId xmlns:a16="http://schemas.microsoft.com/office/drawing/2014/main" val="963671929"/>
                    </a:ext>
                  </a:extLst>
                </a:gridCol>
                <a:gridCol w="5511800">
                  <a:extLst>
                    <a:ext uri="{9D8B030D-6E8A-4147-A177-3AD203B41FA5}">
                      <a16:colId xmlns:a16="http://schemas.microsoft.com/office/drawing/2014/main" val="98539770"/>
                    </a:ext>
                  </a:extLst>
                </a:gridCol>
              </a:tblGrid>
              <a:tr h="770467">
                <a:tc>
                  <a:txBody>
                    <a:bodyPr/>
                    <a:lstStyle/>
                    <a:p>
                      <a:pPr algn="ctr"/>
                      <a:r>
                        <a:rPr lang="fr-BE" sz="2400">
                          <a:latin typeface="Montserrat" panose="00000500000000000000" pitchFamily="2" charset="0"/>
                        </a:rPr>
                        <a:t>Base</a:t>
                      </a:r>
                    </a:p>
                  </a:txBody>
                  <a:tcPr anchor="ctr"/>
                </a:tc>
                <a:tc>
                  <a:txBody>
                    <a:bodyPr/>
                    <a:lstStyle/>
                    <a:p>
                      <a:pPr algn="ctr"/>
                      <a:r>
                        <a:rPr lang="fr-BE" sz="2400">
                          <a:latin typeface="Montserrat" panose="00000500000000000000" pitchFamily="2" charset="0"/>
                        </a:rPr>
                        <a:t>Complémentaire</a:t>
                      </a:r>
                    </a:p>
                  </a:txBody>
                  <a:tcPr anchor="ctr"/>
                </a:tc>
                <a:extLst>
                  <a:ext uri="{0D108BD9-81ED-4DB2-BD59-A6C34878D82A}">
                    <a16:rowId xmlns:a16="http://schemas.microsoft.com/office/drawing/2014/main" val="3830728365"/>
                  </a:ext>
                </a:extLst>
              </a:tr>
              <a:tr h="7704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2400" kern="1200">
                          <a:solidFill>
                            <a:srgbClr val="0F2D40"/>
                          </a:solidFill>
                          <a:latin typeface="Montserrat" panose="00000500000000000000" pitchFamily="2" charset="0"/>
                          <a:ea typeface="+mn-ea"/>
                          <a:cs typeface="+mn-cs"/>
                        </a:rPr>
                        <a:t>Ne peut pas être joueur de base dans une autre équipe du même championnat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2400" kern="1200">
                        <a:solidFill>
                          <a:srgbClr val="0F2D40"/>
                        </a:solidFill>
                        <a:latin typeface="Montserrat" panose="00000500000000000000" pitchFamily="2" charset="0"/>
                        <a:ea typeface="+mn-ea"/>
                        <a:cs typeface="+mn-cs"/>
                      </a:endParaRPr>
                    </a:p>
                    <a:p>
                      <a:r>
                        <a:rPr lang="fr-BE" sz="2400">
                          <a:solidFill>
                            <a:srgbClr val="0F2D40"/>
                          </a:solidFill>
                          <a:latin typeface="Montserrat" panose="00000500000000000000" pitchFamily="2" charset="0"/>
                        </a:rPr>
                        <a:t>MAIS</a:t>
                      </a:r>
                    </a:p>
                    <a:p>
                      <a:endParaRPr lang="fr-BE" sz="2400">
                        <a:solidFill>
                          <a:srgbClr val="0F2D40"/>
                        </a:solidFill>
                        <a:latin typeface="Montserrat" panose="00000500000000000000" pitchFamily="2" charset="0"/>
                      </a:endParaRPr>
                    </a:p>
                    <a:p>
                      <a:r>
                        <a:rPr lang="fr-BE" sz="2400">
                          <a:solidFill>
                            <a:srgbClr val="0F2D40"/>
                          </a:solidFill>
                          <a:latin typeface="Montserrat" panose="00000500000000000000" pitchFamily="2" charset="0"/>
                        </a:rPr>
                        <a:t>Peut être complémentaire dans </a:t>
                      </a:r>
                      <a:r>
                        <a:rPr lang="fr-BE" sz="2400" b="1">
                          <a:solidFill>
                            <a:srgbClr val="0F2D40"/>
                          </a:solidFill>
                          <a:latin typeface="Montserrat" panose="00000500000000000000" pitchFamily="2" charset="0"/>
                        </a:rPr>
                        <a:t>UNE SEULE </a:t>
                      </a:r>
                      <a:r>
                        <a:rPr lang="fr-BE" sz="2400">
                          <a:solidFill>
                            <a:srgbClr val="0F2D40"/>
                          </a:solidFill>
                          <a:latin typeface="Montserrat" panose="00000500000000000000" pitchFamily="2" charset="0"/>
                        </a:rPr>
                        <a:t>autre équipe d’une </a:t>
                      </a:r>
                      <a:r>
                        <a:rPr lang="fr-BE" sz="2400" u="sng">
                          <a:solidFill>
                            <a:srgbClr val="0F2D40"/>
                          </a:solidFill>
                          <a:latin typeface="Montserrat" panose="00000500000000000000" pitchFamily="2" charset="0"/>
                        </a:rPr>
                        <a:t>division supérieure</a:t>
                      </a:r>
                      <a:r>
                        <a:rPr lang="fr-BE" sz="2400" u="none">
                          <a:solidFill>
                            <a:srgbClr val="0F2D40"/>
                          </a:solidFill>
                          <a:latin typeface="Montserrat" panose="00000500000000000000" pitchFamily="2" charset="0"/>
                        </a:rPr>
                        <a:t>*</a:t>
                      </a:r>
                      <a:endParaRPr lang="fr-BE" sz="2400" u="sng">
                        <a:solidFill>
                          <a:srgbClr val="0F2D40"/>
                        </a:solidFill>
                        <a:latin typeface="Montserrat" panose="00000500000000000000" pitchFamily="2" charset="0"/>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400">
                          <a:solidFill>
                            <a:srgbClr val="0F2D40"/>
                          </a:solidFill>
                          <a:latin typeface="Montserrat" panose="00000500000000000000" pitchFamily="2" charset="0"/>
                        </a:rPr>
                        <a:t>Peut être joueur de base dans </a:t>
                      </a:r>
                      <a:r>
                        <a:rPr lang="fr-BE" sz="2400" b="1">
                          <a:solidFill>
                            <a:srgbClr val="0F2D40"/>
                          </a:solidFill>
                          <a:latin typeface="Montserrat" panose="00000500000000000000" pitchFamily="2" charset="0"/>
                        </a:rPr>
                        <a:t>UNE SEULE </a:t>
                      </a:r>
                      <a:r>
                        <a:rPr lang="fr-BE" sz="2400">
                          <a:solidFill>
                            <a:srgbClr val="0F2D40"/>
                          </a:solidFill>
                          <a:latin typeface="Montserrat" panose="00000500000000000000" pitchFamily="2" charset="0"/>
                        </a:rPr>
                        <a:t>autre équipe d’une </a:t>
                      </a:r>
                      <a:r>
                        <a:rPr lang="fr-BE" sz="2400" u="sng">
                          <a:solidFill>
                            <a:srgbClr val="0F2D40"/>
                          </a:solidFill>
                          <a:latin typeface="Montserrat" panose="00000500000000000000" pitchFamily="2" charset="0"/>
                        </a:rPr>
                        <a:t>division inférieure</a:t>
                      </a:r>
                      <a:r>
                        <a:rPr lang="fr-BE" sz="2400" u="none">
                          <a:solidFill>
                            <a:srgbClr val="0F2D40"/>
                          </a:solidFill>
                          <a:latin typeface="Montserrat" panose="00000500000000000000" pitchFamily="2" charset="0"/>
                        </a:rPr>
                        <a:t>*</a:t>
                      </a:r>
                      <a:endParaRPr lang="fr-BE" sz="2400" u="sng">
                        <a:solidFill>
                          <a:srgbClr val="0F2D40"/>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BE" sz="2400">
                        <a:solidFill>
                          <a:srgbClr val="0F2D40"/>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BE" sz="2400">
                          <a:solidFill>
                            <a:srgbClr val="0F2D40"/>
                          </a:solidFill>
                          <a:latin typeface="Montserrat" panose="00000500000000000000" pitchFamily="2" charset="0"/>
                        </a:rPr>
                        <a:t>OU</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BE" sz="2400">
                        <a:solidFill>
                          <a:srgbClr val="0F2D40"/>
                        </a:solidFill>
                        <a:latin typeface="Montserrat" panose="000005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400">
                          <a:solidFill>
                            <a:srgbClr val="0F2D40"/>
                          </a:solidFill>
                          <a:latin typeface="Montserrat" panose="00000500000000000000" pitchFamily="2" charset="0"/>
                        </a:rPr>
                        <a:t>Peut être complémentaire dans </a:t>
                      </a:r>
                      <a:r>
                        <a:rPr lang="fr-BE" sz="2400" b="1">
                          <a:solidFill>
                            <a:srgbClr val="0F2D40"/>
                          </a:solidFill>
                          <a:latin typeface="Montserrat" panose="00000500000000000000" pitchFamily="2" charset="0"/>
                        </a:rPr>
                        <a:t>UNE SEULE </a:t>
                      </a:r>
                      <a:r>
                        <a:rPr lang="fr-BE" sz="2400">
                          <a:solidFill>
                            <a:srgbClr val="0F2D40"/>
                          </a:solidFill>
                          <a:latin typeface="Montserrat" panose="00000500000000000000" pitchFamily="2" charset="0"/>
                        </a:rPr>
                        <a:t>autre équipe d’une </a:t>
                      </a:r>
                      <a:r>
                        <a:rPr lang="fr-BE" sz="2400" u="sng">
                          <a:solidFill>
                            <a:srgbClr val="0F2D40"/>
                          </a:solidFill>
                          <a:latin typeface="Montserrat" panose="00000500000000000000" pitchFamily="2" charset="0"/>
                        </a:rPr>
                        <a:t>division différente</a:t>
                      </a:r>
                      <a:r>
                        <a:rPr lang="fr-BE" sz="2400" u="none">
                          <a:solidFill>
                            <a:srgbClr val="0F2D40"/>
                          </a:solidFill>
                          <a:latin typeface="Montserrat" panose="00000500000000000000" pitchFamily="2" charset="0"/>
                        </a:rPr>
                        <a:t>*</a:t>
                      </a:r>
                      <a:endParaRPr lang="fr-BE" sz="2400" u="sng">
                        <a:solidFill>
                          <a:srgbClr val="0F2D40"/>
                        </a:solidFill>
                        <a:latin typeface="Montserrat" panose="00000500000000000000" pitchFamily="2" charset="0"/>
                      </a:endParaRPr>
                    </a:p>
                  </a:txBody>
                  <a:tcPr anchor="ctr"/>
                </a:tc>
                <a:extLst>
                  <a:ext uri="{0D108BD9-81ED-4DB2-BD59-A6C34878D82A}">
                    <a16:rowId xmlns:a16="http://schemas.microsoft.com/office/drawing/2014/main" val="492594497"/>
                  </a:ext>
                </a:extLst>
              </a:tr>
            </a:tbl>
          </a:graphicData>
        </a:graphic>
      </p:graphicFrame>
    </p:spTree>
    <p:extLst>
      <p:ext uri="{BB962C8B-B14F-4D97-AF65-F5344CB8AC3E}">
        <p14:creationId xmlns:p14="http://schemas.microsoft.com/office/powerpoint/2010/main" val="859844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41</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20675"/>
            <a:ext cx="10515600" cy="720724"/>
          </a:xfrm>
        </p:spPr>
        <p:txBody>
          <a:bodyPr>
            <a:noAutofit/>
          </a:bodyPr>
          <a:lstStyle/>
          <a:p>
            <a:pPr algn="ctr"/>
            <a:r>
              <a:rPr lang="fr-BE" sz="3200" b="1">
                <a:solidFill>
                  <a:srgbClr val="0F2D40"/>
                </a:solidFill>
                <a:latin typeface="Montserrat" panose="00000500000000000000" pitchFamily="2" charset="0"/>
              </a:rPr>
              <a:t>Rappels</a:t>
            </a:r>
            <a:br>
              <a:rPr lang="fr-BE" sz="3200" b="1">
                <a:solidFill>
                  <a:srgbClr val="0F2D40"/>
                </a:solidFill>
                <a:latin typeface="Montserrat" panose="00000500000000000000" pitchFamily="2" charset="0"/>
              </a:rPr>
            </a:br>
            <a:r>
              <a:rPr lang="fr-BE" sz="2400">
                <a:solidFill>
                  <a:srgbClr val="0F2D40"/>
                </a:solidFill>
                <a:latin typeface="Montserrat" panose="00000500000000000000" pitchFamily="2" charset="0"/>
              </a:rPr>
              <a:t>Indices de force (joueur)</a:t>
            </a:r>
            <a:endParaRPr lang="fr-BE" sz="320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a:normAutofit/>
          </a:bodyPr>
          <a:lstStyle/>
          <a:p>
            <a:pPr>
              <a:spcBef>
                <a:spcPts val="1200"/>
              </a:spcBef>
              <a:spcAft>
                <a:spcPts val="1200"/>
              </a:spcAft>
            </a:pPr>
            <a:r>
              <a:rPr lang="fr-BE" dirty="0">
                <a:solidFill>
                  <a:srgbClr val="0F2D40"/>
                </a:solidFill>
                <a:latin typeface="Montserrat" panose="00000500000000000000" pitchFamily="2" charset="0"/>
              </a:rPr>
              <a:t>Indices de force du joueur (figés)* :</a:t>
            </a:r>
          </a:p>
          <a:p>
            <a:pPr lvl="1">
              <a:spcBef>
                <a:spcPts val="1200"/>
              </a:spcBef>
              <a:spcAft>
                <a:spcPts val="1200"/>
              </a:spcAft>
            </a:pPr>
            <a:r>
              <a:rPr lang="fr-BE" dirty="0">
                <a:solidFill>
                  <a:srgbClr val="0F2D40"/>
                </a:solidFill>
                <a:latin typeface="Montserrat" panose="00000500000000000000" pitchFamily="2" charset="0"/>
              </a:rPr>
              <a:t>Sur base des classements du mois juillet (04/07)</a:t>
            </a:r>
          </a:p>
          <a:p>
            <a:pPr lvl="1">
              <a:spcBef>
                <a:spcPts val="1200"/>
              </a:spcBef>
              <a:spcAft>
                <a:spcPts val="1200"/>
              </a:spcAft>
            </a:pPr>
            <a:r>
              <a:rPr lang="fr-FR" dirty="0">
                <a:solidFill>
                  <a:srgbClr val="0F2D40"/>
                </a:solidFill>
                <a:latin typeface="Montserrat" panose="00000500000000000000" pitchFamily="2" charset="0"/>
              </a:rPr>
              <a:t>Pour chaque discipline, on prend la meilleure valeur entre celle du palier de montée du classement du joueur et de la moyenne de montée du joueur</a:t>
            </a:r>
          </a:p>
          <a:p>
            <a:pPr lvl="1">
              <a:spcBef>
                <a:spcPts val="1200"/>
              </a:spcBef>
              <a:spcAft>
                <a:spcPts val="1200"/>
              </a:spcAft>
            </a:pPr>
            <a:r>
              <a:rPr lang="fr-FR" dirty="0">
                <a:solidFill>
                  <a:srgbClr val="0F2D40"/>
                </a:solidFill>
                <a:latin typeface="Montserrat" panose="00000500000000000000" pitchFamily="2" charset="0"/>
              </a:rPr>
              <a:t>Indice « Mixte » = somme des deux meilleures disciplines</a:t>
            </a:r>
          </a:p>
          <a:p>
            <a:pPr lvl="1">
              <a:spcBef>
                <a:spcPts val="1200"/>
              </a:spcBef>
              <a:spcAft>
                <a:spcPts val="1200"/>
              </a:spcAft>
            </a:pPr>
            <a:r>
              <a:rPr lang="fr-FR" dirty="0">
                <a:solidFill>
                  <a:srgbClr val="0F2D40"/>
                </a:solidFill>
                <a:latin typeface="Montserrat" panose="00000500000000000000" pitchFamily="2" charset="0"/>
              </a:rPr>
              <a:t>Indice « Double » = somme du simple et du double</a:t>
            </a:r>
          </a:p>
        </p:txBody>
      </p:sp>
    </p:spTree>
    <p:extLst>
      <p:ext uri="{BB962C8B-B14F-4D97-AF65-F5344CB8AC3E}">
        <p14:creationId xmlns:p14="http://schemas.microsoft.com/office/powerpoint/2010/main" val="355200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42</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20675"/>
            <a:ext cx="10515600" cy="720724"/>
          </a:xfrm>
        </p:spPr>
        <p:txBody>
          <a:bodyPr>
            <a:noAutofit/>
          </a:bodyPr>
          <a:lstStyle/>
          <a:p>
            <a:pPr algn="ctr"/>
            <a:r>
              <a:rPr lang="fr-BE" sz="3200" b="1">
                <a:solidFill>
                  <a:srgbClr val="0F2D40"/>
                </a:solidFill>
                <a:latin typeface="Montserrat" panose="00000500000000000000" pitchFamily="2" charset="0"/>
              </a:rPr>
              <a:t>Exemples</a:t>
            </a:r>
            <a:br>
              <a:rPr lang="fr-BE" sz="3200" b="1">
                <a:solidFill>
                  <a:srgbClr val="0F2D40"/>
                </a:solidFill>
                <a:latin typeface="Montserrat" panose="00000500000000000000" pitchFamily="2" charset="0"/>
              </a:rPr>
            </a:br>
            <a:r>
              <a:rPr lang="fr-BE" sz="2400">
                <a:solidFill>
                  <a:srgbClr val="0F2D40"/>
                </a:solidFill>
                <a:latin typeface="Montserrat" panose="00000500000000000000" pitchFamily="2" charset="0"/>
              </a:rPr>
              <a:t>Indices de force (joueur)</a:t>
            </a:r>
            <a:endParaRPr lang="fr-BE" sz="320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a:normAutofit/>
          </a:bodyPr>
          <a:lstStyle/>
          <a:p>
            <a:pPr>
              <a:spcBef>
                <a:spcPts val="1200"/>
              </a:spcBef>
              <a:spcAft>
                <a:spcPts val="1200"/>
              </a:spcAft>
            </a:pPr>
            <a:r>
              <a:rPr lang="fr-BE">
                <a:solidFill>
                  <a:srgbClr val="0F2D40"/>
                </a:solidFill>
                <a:latin typeface="Montserrat" panose="00000500000000000000" pitchFamily="2" charset="0"/>
              </a:rPr>
              <a:t>Indices de force du joueur (figés) :</a:t>
            </a:r>
          </a:p>
        </p:txBody>
      </p:sp>
      <p:graphicFrame>
        <p:nvGraphicFramePr>
          <p:cNvPr id="2" name="Tableau 1">
            <a:extLst>
              <a:ext uri="{FF2B5EF4-FFF2-40B4-BE49-F238E27FC236}">
                <a16:creationId xmlns:a16="http://schemas.microsoft.com/office/drawing/2014/main" id="{FE74BE66-24CD-46B8-BEB8-4D70F1090622}"/>
              </a:ext>
            </a:extLst>
          </p:cNvPr>
          <p:cNvGraphicFramePr>
            <a:graphicFrameLocks noGrp="1"/>
          </p:cNvGraphicFramePr>
          <p:nvPr>
            <p:extLst>
              <p:ext uri="{D42A27DB-BD31-4B8C-83A1-F6EECF244321}">
                <p14:modId xmlns:p14="http://schemas.microsoft.com/office/powerpoint/2010/main" val="3643236774"/>
              </p:ext>
            </p:extLst>
          </p:nvPr>
        </p:nvGraphicFramePr>
        <p:xfrm>
          <a:off x="1143000" y="1774247"/>
          <a:ext cx="9906000" cy="3355812"/>
        </p:xfrm>
        <a:graphic>
          <a:graphicData uri="http://schemas.openxmlformats.org/drawingml/2006/table">
            <a:tbl>
              <a:tblPr firstRow="1" bandRow="1">
                <a:tableStyleId>{5C22544A-7EE6-4342-B048-85BDC9FD1C3A}</a:tableStyleId>
              </a:tblPr>
              <a:tblGrid>
                <a:gridCol w="2476500">
                  <a:extLst>
                    <a:ext uri="{9D8B030D-6E8A-4147-A177-3AD203B41FA5}">
                      <a16:colId xmlns:a16="http://schemas.microsoft.com/office/drawing/2014/main" val="197018910"/>
                    </a:ext>
                  </a:extLst>
                </a:gridCol>
                <a:gridCol w="2476500">
                  <a:extLst>
                    <a:ext uri="{9D8B030D-6E8A-4147-A177-3AD203B41FA5}">
                      <a16:colId xmlns:a16="http://schemas.microsoft.com/office/drawing/2014/main" val="2708247850"/>
                    </a:ext>
                  </a:extLst>
                </a:gridCol>
                <a:gridCol w="2476500">
                  <a:extLst>
                    <a:ext uri="{9D8B030D-6E8A-4147-A177-3AD203B41FA5}">
                      <a16:colId xmlns:a16="http://schemas.microsoft.com/office/drawing/2014/main" val="2873327746"/>
                    </a:ext>
                  </a:extLst>
                </a:gridCol>
                <a:gridCol w="2476500">
                  <a:extLst>
                    <a:ext uri="{9D8B030D-6E8A-4147-A177-3AD203B41FA5}">
                      <a16:colId xmlns:a16="http://schemas.microsoft.com/office/drawing/2014/main" val="664964945"/>
                    </a:ext>
                  </a:extLst>
                </a:gridCol>
              </a:tblGrid>
              <a:tr h="1161175">
                <a:tc>
                  <a:txBody>
                    <a:bodyPr/>
                    <a:lstStyle/>
                    <a:p>
                      <a:pPr algn="ctr"/>
                      <a:r>
                        <a:rPr lang="fr-BE" sz="2400">
                          <a:latin typeface="Montserrat" panose="00000500000000000000" pitchFamily="2" charset="0"/>
                        </a:rPr>
                        <a:t>Discipline</a:t>
                      </a:r>
                    </a:p>
                  </a:txBody>
                  <a:tcPr anchor="ctr"/>
                </a:tc>
                <a:tc>
                  <a:txBody>
                    <a:bodyPr/>
                    <a:lstStyle/>
                    <a:p>
                      <a:pPr algn="ctr"/>
                      <a:r>
                        <a:rPr lang="fr-BE" sz="2400">
                          <a:latin typeface="Montserrat" panose="00000500000000000000" pitchFamily="2" charset="0"/>
                        </a:rPr>
                        <a:t>Classement</a:t>
                      </a:r>
                    </a:p>
                  </a:txBody>
                  <a:tcPr anchor="ctr"/>
                </a:tc>
                <a:tc>
                  <a:txBody>
                    <a:bodyPr/>
                    <a:lstStyle/>
                    <a:p>
                      <a:pPr algn="ctr"/>
                      <a:r>
                        <a:rPr lang="fr-BE" sz="2400">
                          <a:latin typeface="Montserrat" panose="00000500000000000000" pitchFamily="2" charset="0"/>
                        </a:rPr>
                        <a:t>Points</a:t>
                      </a:r>
                    </a:p>
                  </a:txBody>
                  <a:tcPr anchor="ctr"/>
                </a:tc>
                <a:tc>
                  <a:txBody>
                    <a:bodyPr/>
                    <a:lstStyle/>
                    <a:p>
                      <a:pPr algn="ctr"/>
                      <a:r>
                        <a:rPr lang="fr-BE" sz="2400">
                          <a:latin typeface="Montserrat" panose="00000500000000000000" pitchFamily="2" charset="0"/>
                        </a:rPr>
                        <a:t>Palier de montée (points)</a:t>
                      </a:r>
                    </a:p>
                  </a:txBody>
                  <a:tcPr anchor="ctr"/>
                </a:tc>
                <a:extLst>
                  <a:ext uri="{0D108BD9-81ED-4DB2-BD59-A6C34878D82A}">
                    <a16:rowId xmlns:a16="http://schemas.microsoft.com/office/drawing/2014/main" val="2291625594"/>
                  </a:ext>
                </a:extLst>
              </a:tr>
              <a:tr h="722364">
                <a:tc>
                  <a:txBody>
                    <a:bodyPr/>
                    <a:lstStyle/>
                    <a:p>
                      <a:pPr algn="ctr"/>
                      <a:r>
                        <a:rPr lang="fr-BE">
                          <a:latin typeface="Montserrat" panose="00000500000000000000" pitchFamily="2" charset="0"/>
                        </a:rPr>
                        <a:t>Simple</a:t>
                      </a:r>
                    </a:p>
                  </a:txBody>
                  <a:tcPr anchor="ctr"/>
                </a:tc>
                <a:tc>
                  <a:txBody>
                    <a:bodyPr/>
                    <a:lstStyle/>
                    <a:p>
                      <a:pPr algn="ctr"/>
                      <a:r>
                        <a:rPr lang="fr-BE">
                          <a:latin typeface="Montserrat" panose="00000500000000000000" pitchFamily="2" charset="0"/>
                        </a:rPr>
                        <a:t>8</a:t>
                      </a:r>
                    </a:p>
                  </a:txBody>
                  <a:tcPr anchor="ctr"/>
                </a:tc>
                <a:tc>
                  <a:txBody>
                    <a:bodyPr/>
                    <a:lstStyle/>
                    <a:p>
                      <a:pPr algn="ctr"/>
                      <a:r>
                        <a:rPr lang="fr-BE" sz="2000" b="1">
                          <a:latin typeface="Montserrat" panose="00000500000000000000" pitchFamily="2" charset="0"/>
                        </a:rPr>
                        <a:t>160</a:t>
                      </a:r>
                      <a:endParaRPr lang="fr-BE">
                        <a:latin typeface="Montserrat" panose="00000500000000000000" pitchFamily="2" charset="0"/>
                      </a:endParaRPr>
                    </a:p>
                  </a:txBody>
                  <a:tcPr anchor="ctr"/>
                </a:tc>
                <a:tc>
                  <a:txBody>
                    <a:bodyPr/>
                    <a:lstStyle/>
                    <a:p>
                      <a:pPr algn="ctr"/>
                      <a:r>
                        <a:rPr lang="fr-BE">
                          <a:latin typeface="Montserrat" panose="00000500000000000000" pitchFamily="2" charset="0"/>
                        </a:rPr>
                        <a:t>127</a:t>
                      </a:r>
                    </a:p>
                  </a:txBody>
                  <a:tcPr anchor="ctr"/>
                </a:tc>
                <a:extLst>
                  <a:ext uri="{0D108BD9-81ED-4DB2-BD59-A6C34878D82A}">
                    <a16:rowId xmlns:a16="http://schemas.microsoft.com/office/drawing/2014/main" val="2921171288"/>
                  </a:ext>
                </a:extLst>
              </a:tr>
              <a:tr h="722364">
                <a:tc>
                  <a:txBody>
                    <a:bodyPr/>
                    <a:lstStyle/>
                    <a:p>
                      <a:pPr algn="ctr"/>
                      <a:r>
                        <a:rPr lang="fr-BE">
                          <a:latin typeface="Montserrat" panose="00000500000000000000" pitchFamily="2" charset="0"/>
                        </a:rPr>
                        <a:t>Double</a:t>
                      </a:r>
                    </a:p>
                  </a:txBody>
                  <a:tcPr anchor="ctr"/>
                </a:tc>
                <a:tc>
                  <a:txBody>
                    <a:bodyPr/>
                    <a:lstStyle/>
                    <a:p>
                      <a:pPr algn="ctr"/>
                      <a:r>
                        <a:rPr lang="fr-BE">
                          <a:latin typeface="Montserrat" panose="00000500000000000000" pitchFamily="2" charset="0"/>
                        </a:rPr>
                        <a:t>7</a:t>
                      </a:r>
                    </a:p>
                  </a:txBody>
                  <a:tcPr anchor="ctr"/>
                </a:tc>
                <a:tc>
                  <a:txBody>
                    <a:bodyPr/>
                    <a:lstStyle/>
                    <a:p>
                      <a:pPr algn="ctr"/>
                      <a:r>
                        <a:rPr lang="fr-BE" sz="2000" b="1">
                          <a:latin typeface="Montserrat" panose="00000500000000000000" pitchFamily="2" charset="0"/>
                        </a:rPr>
                        <a:t>225</a:t>
                      </a:r>
                      <a:endParaRPr lang="fr-BE" sz="2000">
                        <a:latin typeface="Montserrat" panose="00000500000000000000" pitchFamily="2" charset="0"/>
                      </a:endParaRPr>
                    </a:p>
                  </a:txBody>
                  <a:tcPr anchor="ctr"/>
                </a:tc>
                <a:tc>
                  <a:txBody>
                    <a:bodyPr/>
                    <a:lstStyle/>
                    <a:p>
                      <a:pPr algn="ctr"/>
                      <a:r>
                        <a:rPr lang="fr-BE">
                          <a:latin typeface="Montserrat" panose="00000500000000000000" pitchFamily="2" charset="0"/>
                        </a:rPr>
                        <a:t>190</a:t>
                      </a:r>
                    </a:p>
                  </a:txBody>
                  <a:tcPr anchor="ctr"/>
                </a:tc>
                <a:extLst>
                  <a:ext uri="{0D108BD9-81ED-4DB2-BD59-A6C34878D82A}">
                    <a16:rowId xmlns:a16="http://schemas.microsoft.com/office/drawing/2014/main" val="4257650729"/>
                  </a:ext>
                </a:extLst>
              </a:tr>
              <a:tr h="722364">
                <a:tc>
                  <a:txBody>
                    <a:bodyPr/>
                    <a:lstStyle/>
                    <a:p>
                      <a:pPr algn="ctr"/>
                      <a:r>
                        <a:rPr lang="fr-BE">
                          <a:latin typeface="Montserrat" panose="00000500000000000000" pitchFamily="2" charset="0"/>
                        </a:rPr>
                        <a:t>Mixte</a:t>
                      </a:r>
                    </a:p>
                  </a:txBody>
                  <a:tcPr anchor="ctr"/>
                </a:tc>
                <a:tc>
                  <a:txBody>
                    <a:bodyPr/>
                    <a:lstStyle/>
                    <a:p>
                      <a:pPr algn="ctr"/>
                      <a:r>
                        <a:rPr lang="fr-BE">
                          <a:latin typeface="Montserrat" panose="00000500000000000000" pitchFamily="2" charset="0"/>
                        </a:rPr>
                        <a:t>7</a:t>
                      </a:r>
                    </a:p>
                  </a:txBody>
                  <a:tcPr anchor="ctr"/>
                </a:tc>
                <a:tc>
                  <a:txBody>
                    <a:bodyPr/>
                    <a:lstStyle/>
                    <a:p>
                      <a:pPr algn="ctr"/>
                      <a:r>
                        <a:rPr lang="fr-BE">
                          <a:latin typeface="Montserrat" panose="00000500000000000000" pitchFamily="2" charset="0"/>
                        </a:rPr>
                        <a:t>175</a:t>
                      </a:r>
                    </a:p>
                  </a:txBody>
                  <a:tcPr anchor="ctr"/>
                </a:tc>
                <a:tc>
                  <a:txBody>
                    <a:bodyPr/>
                    <a:lstStyle/>
                    <a:p>
                      <a:pPr algn="ctr"/>
                      <a:r>
                        <a:rPr lang="fr-BE" sz="2000" b="1">
                          <a:latin typeface="Montserrat" panose="00000500000000000000" pitchFamily="2" charset="0"/>
                        </a:rPr>
                        <a:t>190</a:t>
                      </a:r>
                      <a:endParaRPr lang="fr-BE" sz="2000">
                        <a:latin typeface="Montserrat" panose="00000500000000000000" pitchFamily="2" charset="0"/>
                      </a:endParaRPr>
                    </a:p>
                  </a:txBody>
                  <a:tcPr anchor="ctr"/>
                </a:tc>
                <a:extLst>
                  <a:ext uri="{0D108BD9-81ED-4DB2-BD59-A6C34878D82A}">
                    <a16:rowId xmlns:a16="http://schemas.microsoft.com/office/drawing/2014/main" val="1531772113"/>
                  </a:ext>
                </a:extLst>
              </a:tr>
            </a:tbl>
          </a:graphicData>
        </a:graphic>
      </p:graphicFrame>
      <p:sp>
        <p:nvSpPr>
          <p:cNvPr id="10" name="ZoneTexte 9">
            <a:extLst>
              <a:ext uri="{FF2B5EF4-FFF2-40B4-BE49-F238E27FC236}">
                <a16:creationId xmlns:a16="http://schemas.microsoft.com/office/drawing/2014/main" id="{108B1EFC-CB56-46DC-A5AC-45B7BAE0A652}"/>
              </a:ext>
            </a:extLst>
          </p:cNvPr>
          <p:cNvSpPr txBox="1"/>
          <p:nvPr/>
        </p:nvSpPr>
        <p:spPr>
          <a:xfrm>
            <a:off x="330200" y="5312549"/>
            <a:ext cx="11531600" cy="954107"/>
          </a:xfrm>
          <a:prstGeom prst="rect">
            <a:avLst/>
          </a:prstGeom>
          <a:noFill/>
        </p:spPr>
        <p:txBody>
          <a:bodyPr wrap="square">
            <a:spAutoFit/>
          </a:bodyPr>
          <a:lstStyle/>
          <a:p>
            <a:pPr lvl="1">
              <a:spcBef>
                <a:spcPts val="1200"/>
              </a:spcBef>
              <a:spcAft>
                <a:spcPts val="1200"/>
              </a:spcAft>
            </a:pPr>
            <a:r>
              <a:rPr lang="fr-FR">
                <a:solidFill>
                  <a:srgbClr val="0F2D40"/>
                </a:solidFill>
                <a:latin typeface="Montserrat" panose="00000500000000000000" pitchFamily="2" charset="0"/>
              </a:rPr>
              <a:t>Indice « Mixte » = somme des deux meilleures disciplines =&gt; 225+190=415</a:t>
            </a:r>
          </a:p>
          <a:p>
            <a:pPr lvl="1">
              <a:spcBef>
                <a:spcPts val="1200"/>
              </a:spcBef>
              <a:spcAft>
                <a:spcPts val="1200"/>
              </a:spcAft>
            </a:pPr>
            <a:r>
              <a:rPr lang="fr-FR">
                <a:solidFill>
                  <a:srgbClr val="0F2D40"/>
                </a:solidFill>
                <a:latin typeface="Montserrat" panose="00000500000000000000" pitchFamily="2" charset="0"/>
              </a:rPr>
              <a:t>Indice « Double » = somme du simple et du double =&gt; 160+225=385 </a:t>
            </a:r>
          </a:p>
        </p:txBody>
      </p:sp>
    </p:spTree>
    <p:extLst>
      <p:ext uri="{BB962C8B-B14F-4D97-AF65-F5344CB8AC3E}">
        <p14:creationId xmlns:p14="http://schemas.microsoft.com/office/powerpoint/2010/main" val="2997228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43</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20675"/>
            <a:ext cx="10515600" cy="720724"/>
          </a:xfrm>
        </p:spPr>
        <p:txBody>
          <a:bodyPr>
            <a:noAutofit/>
          </a:bodyPr>
          <a:lstStyle/>
          <a:p>
            <a:pPr algn="ctr"/>
            <a:r>
              <a:rPr lang="fr-BE" sz="3200" b="1">
                <a:solidFill>
                  <a:srgbClr val="0F2D40"/>
                </a:solidFill>
                <a:latin typeface="Montserrat" panose="00000500000000000000" pitchFamily="2" charset="0"/>
              </a:rPr>
              <a:t>Rappels</a:t>
            </a:r>
            <a:br>
              <a:rPr lang="fr-BE" sz="3200" b="1">
                <a:solidFill>
                  <a:srgbClr val="0F2D40"/>
                </a:solidFill>
                <a:latin typeface="Montserrat" panose="00000500000000000000" pitchFamily="2" charset="0"/>
              </a:rPr>
            </a:br>
            <a:r>
              <a:rPr lang="fr-BE" sz="2400">
                <a:solidFill>
                  <a:srgbClr val="0F2D40"/>
                </a:solidFill>
                <a:latin typeface="Montserrat" panose="00000500000000000000" pitchFamily="2" charset="0"/>
              </a:rPr>
              <a:t>Indices de force (équipe)</a:t>
            </a:r>
            <a:endParaRPr lang="fr-BE" sz="320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a:normAutofit/>
          </a:bodyPr>
          <a:lstStyle/>
          <a:p>
            <a:pPr>
              <a:spcBef>
                <a:spcPts val="1200"/>
              </a:spcBef>
              <a:spcAft>
                <a:spcPts val="1200"/>
              </a:spcAft>
            </a:pPr>
            <a:r>
              <a:rPr lang="fr-FR">
                <a:solidFill>
                  <a:srgbClr val="0F2D40"/>
                </a:solidFill>
                <a:latin typeface="Montserrat" panose="00000500000000000000" pitchFamily="2" charset="0"/>
              </a:rPr>
              <a:t>Indices de force d’une équipe (figés) :</a:t>
            </a:r>
          </a:p>
          <a:p>
            <a:pPr lvl="1">
              <a:spcBef>
                <a:spcPts val="1200"/>
              </a:spcBef>
              <a:spcAft>
                <a:spcPts val="1200"/>
              </a:spcAft>
            </a:pPr>
            <a:r>
              <a:rPr lang="fr-FR">
                <a:solidFill>
                  <a:srgbClr val="0F2D40"/>
                </a:solidFill>
                <a:latin typeface="Montserrat" panose="00000500000000000000" pitchFamily="2" charset="0"/>
              </a:rPr>
              <a:t>Dames/Messieurs = Somme des 4 joueu.r.se.s de base</a:t>
            </a:r>
          </a:p>
          <a:p>
            <a:pPr lvl="1">
              <a:spcBef>
                <a:spcPts val="1200"/>
              </a:spcBef>
              <a:spcAft>
                <a:spcPts val="1200"/>
              </a:spcAft>
            </a:pPr>
            <a:r>
              <a:rPr lang="fr-FR">
                <a:solidFill>
                  <a:srgbClr val="0F2D40"/>
                </a:solidFill>
                <a:latin typeface="Montserrat" panose="00000500000000000000" pitchFamily="2" charset="0"/>
              </a:rPr>
              <a:t>Mixtes = Somme des 5 joueu.r.se.s de base</a:t>
            </a:r>
          </a:p>
          <a:p>
            <a:pPr marL="0" indent="0">
              <a:spcBef>
                <a:spcPts val="1200"/>
              </a:spcBef>
              <a:spcAft>
                <a:spcPts val="1200"/>
              </a:spcAft>
              <a:buNone/>
            </a:pPr>
            <a:endParaRPr lang="fr-FR">
              <a:solidFill>
                <a:srgbClr val="0F2D40"/>
              </a:solidFill>
              <a:latin typeface="Montserrat" panose="00000500000000000000" pitchFamily="2" charset="0"/>
            </a:endParaRPr>
          </a:p>
          <a:p>
            <a:pPr marL="0" indent="0">
              <a:spcBef>
                <a:spcPts val="1200"/>
              </a:spcBef>
              <a:spcAft>
                <a:spcPts val="1200"/>
              </a:spcAft>
              <a:buNone/>
            </a:pPr>
            <a:endParaRPr lang="fr-FR">
              <a:solidFill>
                <a:srgbClr val="0F2D40"/>
              </a:solidFill>
              <a:latin typeface="Montserrat" panose="00000500000000000000" pitchFamily="2" charset="0"/>
            </a:endParaRPr>
          </a:p>
          <a:p>
            <a:pPr marL="457200" lvl="1" indent="0">
              <a:spcBef>
                <a:spcPts val="1200"/>
              </a:spcBef>
              <a:spcAft>
                <a:spcPts val="1200"/>
              </a:spcAft>
              <a:buNone/>
            </a:pPr>
            <a:endParaRPr lang="fr-BE">
              <a:solidFill>
                <a:srgbClr val="0F2D40"/>
              </a:solidFill>
              <a:latin typeface="Montserrat" panose="00000500000000000000" pitchFamily="2" charset="0"/>
            </a:endParaRPr>
          </a:p>
        </p:txBody>
      </p:sp>
    </p:spTree>
    <p:extLst>
      <p:ext uri="{BB962C8B-B14F-4D97-AF65-F5344CB8AC3E}">
        <p14:creationId xmlns:p14="http://schemas.microsoft.com/office/powerpoint/2010/main" val="2054898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44</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20675"/>
            <a:ext cx="10515600" cy="720724"/>
          </a:xfrm>
        </p:spPr>
        <p:txBody>
          <a:bodyPr>
            <a:noAutofit/>
          </a:bodyPr>
          <a:lstStyle/>
          <a:p>
            <a:pPr algn="ctr"/>
            <a:r>
              <a:rPr lang="fr-BE" sz="3200" b="1">
                <a:solidFill>
                  <a:srgbClr val="0F2D40"/>
                </a:solidFill>
                <a:latin typeface="Montserrat" panose="00000500000000000000" pitchFamily="2" charset="0"/>
              </a:rPr>
              <a:t>Rappels</a:t>
            </a:r>
            <a:br>
              <a:rPr lang="fr-BE" sz="3200" b="1">
                <a:solidFill>
                  <a:srgbClr val="0F2D40"/>
                </a:solidFill>
                <a:latin typeface="Montserrat" panose="00000500000000000000" pitchFamily="2" charset="0"/>
              </a:rPr>
            </a:br>
            <a:endParaRPr lang="fr-BE" sz="320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a:normAutofit/>
          </a:bodyPr>
          <a:lstStyle/>
          <a:p>
            <a:pPr>
              <a:spcBef>
                <a:spcPts val="1200"/>
              </a:spcBef>
              <a:spcAft>
                <a:spcPts val="1200"/>
              </a:spcAft>
            </a:pPr>
            <a:r>
              <a:rPr lang="fr-FR">
                <a:solidFill>
                  <a:srgbClr val="0F2D40"/>
                </a:solidFill>
                <a:latin typeface="Montserrat" panose="00000500000000000000" pitchFamily="2" charset="0"/>
              </a:rPr>
              <a:t>Nom des équipes : Nom du club + N° équipe au sein du club + (Discipline : Mx ou D ou M) + [indice de l’équipe]</a:t>
            </a:r>
          </a:p>
          <a:p>
            <a:pPr marL="0" indent="0">
              <a:spcBef>
                <a:spcPts val="1200"/>
              </a:spcBef>
              <a:spcAft>
                <a:spcPts val="1200"/>
              </a:spcAft>
              <a:buNone/>
            </a:pPr>
            <a:r>
              <a:rPr lang="fr-FR">
                <a:solidFill>
                  <a:srgbClr val="0F2D40"/>
                </a:solidFill>
                <a:latin typeface="Montserrat" panose="00000500000000000000" pitchFamily="2" charset="0"/>
              </a:rPr>
              <a:t>Exemple : ATHOIS LE VOLANT 1 (D) [7049]</a:t>
            </a:r>
          </a:p>
          <a:p>
            <a:pPr marL="0" indent="0">
              <a:spcBef>
                <a:spcPts val="1200"/>
              </a:spcBef>
              <a:spcAft>
                <a:spcPts val="1200"/>
              </a:spcAft>
              <a:buNone/>
            </a:pPr>
            <a:endParaRPr lang="fr-FR">
              <a:solidFill>
                <a:srgbClr val="0F2D40"/>
              </a:solidFill>
              <a:latin typeface="Montserrat" panose="00000500000000000000" pitchFamily="2" charset="0"/>
            </a:endParaRPr>
          </a:p>
          <a:p>
            <a:pPr marL="0" indent="0">
              <a:spcBef>
                <a:spcPts val="1200"/>
              </a:spcBef>
              <a:spcAft>
                <a:spcPts val="1200"/>
              </a:spcAft>
              <a:buNone/>
            </a:pPr>
            <a:endParaRPr lang="fr-FR">
              <a:solidFill>
                <a:srgbClr val="0F2D40"/>
              </a:solidFill>
              <a:latin typeface="Montserrat" panose="00000500000000000000" pitchFamily="2" charset="0"/>
            </a:endParaRPr>
          </a:p>
          <a:p>
            <a:pPr marL="457200" lvl="1" indent="0">
              <a:spcBef>
                <a:spcPts val="1200"/>
              </a:spcBef>
              <a:spcAft>
                <a:spcPts val="1200"/>
              </a:spcAft>
              <a:buNone/>
            </a:pPr>
            <a:endParaRPr lang="fr-BE">
              <a:solidFill>
                <a:srgbClr val="0F2D40"/>
              </a:solidFill>
              <a:latin typeface="Montserrat" panose="00000500000000000000" pitchFamily="2" charset="0"/>
            </a:endParaRPr>
          </a:p>
        </p:txBody>
      </p:sp>
    </p:spTree>
    <p:extLst>
      <p:ext uri="{BB962C8B-B14F-4D97-AF65-F5344CB8AC3E}">
        <p14:creationId xmlns:p14="http://schemas.microsoft.com/office/powerpoint/2010/main" val="930511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45</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Etablissement des séries</a:t>
            </a:r>
            <a:endParaRPr lang="fr-BE" sz="320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085849"/>
            <a:ext cx="10515600" cy="5270501"/>
          </a:xfrm>
        </p:spPr>
        <p:txBody>
          <a:bodyPr>
            <a:normAutofit/>
          </a:bodyPr>
          <a:lstStyle/>
          <a:p>
            <a:pPr>
              <a:spcBef>
                <a:spcPts val="1200"/>
              </a:spcBef>
              <a:spcAft>
                <a:spcPts val="1200"/>
              </a:spcAft>
            </a:pPr>
            <a:r>
              <a:rPr lang="fr-BE" dirty="0">
                <a:solidFill>
                  <a:srgbClr val="0F2D40"/>
                </a:solidFill>
                <a:latin typeface="Montserrat" panose="00000500000000000000" pitchFamily="2" charset="0"/>
              </a:rPr>
              <a:t>Les séries se baseront sur les </a:t>
            </a:r>
            <a:r>
              <a:rPr lang="fr-BE" b="1" dirty="0">
                <a:solidFill>
                  <a:srgbClr val="CD0041"/>
                </a:solidFill>
                <a:latin typeface="Montserrat" panose="00000500000000000000" pitchFamily="2" charset="0"/>
              </a:rPr>
              <a:t>résultats de la saison 2021-2022</a:t>
            </a:r>
          </a:p>
          <a:p>
            <a:pPr>
              <a:spcBef>
                <a:spcPts val="1200"/>
              </a:spcBef>
              <a:spcAft>
                <a:spcPts val="1200"/>
              </a:spcAft>
            </a:pPr>
            <a:r>
              <a:rPr lang="fr-BE" dirty="0">
                <a:solidFill>
                  <a:srgbClr val="0F2D40"/>
                </a:solidFill>
                <a:latin typeface="Montserrat" panose="00000500000000000000" pitchFamily="2" charset="0"/>
              </a:rPr>
              <a:t>L’équipe championne monte dans la division supérieure</a:t>
            </a:r>
          </a:p>
          <a:p>
            <a:pPr>
              <a:spcBef>
                <a:spcPts val="1200"/>
              </a:spcBef>
              <a:spcAft>
                <a:spcPts val="1200"/>
              </a:spcAft>
            </a:pPr>
            <a:r>
              <a:rPr lang="fr-BE" dirty="0">
                <a:solidFill>
                  <a:srgbClr val="0F2D40"/>
                </a:solidFill>
                <a:latin typeface="Montserrat" panose="00000500000000000000" pitchFamily="2" charset="0"/>
              </a:rPr>
              <a:t>Les équipes classée de la 1</a:t>
            </a:r>
            <a:r>
              <a:rPr lang="fr-BE" baseline="30000" dirty="0">
                <a:solidFill>
                  <a:srgbClr val="0F2D40"/>
                </a:solidFill>
                <a:latin typeface="Montserrat" panose="00000500000000000000" pitchFamily="2" charset="0"/>
              </a:rPr>
              <a:t>ère</a:t>
            </a:r>
            <a:r>
              <a:rPr lang="fr-BE" dirty="0">
                <a:solidFill>
                  <a:srgbClr val="0F2D40"/>
                </a:solidFill>
                <a:latin typeface="Montserrat" panose="00000500000000000000" pitchFamily="2" charset="0"/>
              </a:rPr>
              <a:t> à la 4</a:t>
            </a:r>
            <a:r>
              <a:rPr lang="fr-BE" baseline="30000" dirty="0">
                <a:solidFill>
                  <a:srgbClr val="0F2D40"/>
                </a:solidFill>
                <a:latin typeface="Montserrat" panose="00000500000000000000" pitchFamily="2" charset="0"/>
              </a:rPr>
              <a:t>ème</a:t>
            </a:r>
            <a:r>
              <a:rPr lang="fr-BE" dirty="0">
                <a:solidFill>
                  <a:srgbClr val="0F2D40"/>
                </a:solidFill>
                <a:latin typeface="Montserrat" panose="00000500000000000000" pitchFamily="2" charset="0"/>
              </a:rPr>
              <a:t> place se maintiennent*</a:t>
            </a:r>
          </a:p>
          <a:p>
            <a:pPr>
              <a:spcBef>
                <a:spcPts val="1200"/>
              </a:spcBef>
              <a:spcAft>
                <a:spcPts val="1200"/>
              </a:spcAft>
            </a:pPr>
            <a:r>
              <a:rPr lang="fr-BE" dirty="0">
                <a:solidFill>
                  <a:srgbClr val="0F2D40"/>
                </a:solidFill>
                <a:latin typeface="Montserrat" panose="00000500000000000000" pitchFamily="2" charset="0"/>
              </a:rPr>
              <a:t>Les équipes classée de la 5</a:t>
            </a:r>
            <a:r>
              <a:rPr lang="fr-BE" baseline="30000" dirty="0">
                <a:solidFill>
                  <a:srgbClr val="0F2D40"/>
                </a:solidFill>
                <a:latin typeface="Montserrat" panose="00000500000000000000" pitchFamily="2" charset="0"/>
              </a:rPr>
              <a:t>ème</a:t>
            </a:r>
            <a:r>
              <a:rPr lang="fr-BE" dirty="0">
                <a:solidFill>
                  <a:srgbClr val="0F2D40"/>
                </a:solidFill>
                <a:latin typeface="Montserrat" panose="00000500000000000000" pitchFamily="2" charset="0"/>
              </a:rPr>
              <a:t> à la 7</a:t>
            </a:r>
            <a:r>
              <a:rPr lang="fr-BE" baseline="30000" dirty="0">
                <a:solidFill>
                  <a:srgbClr val="0F2D40"/>
                </a:solidFill>
                <a:latin typeface="Montserrat" panose="00000500000000000000" pitchFamily="2" charset="0"/>
              </a:rPr>
              <a:t>ème</a:t>
            </a:r>
            <a:r>
              <a:rPr lang="fr-BE" dirty="0">
                <a:solidFill>
                  <a:srgbClr val="0F2D40"/>
                </a:solidFill>
                <a:latin typeface="Montserrat" panose="00000500000000000000" pitchFamily="2" charset="0"/>
              </a:rPr>
              <a:t> place sont en « ballotage »</a:t>
            </a:r>
          </a:p>
          <a:p>
            <a:pPr>
              <a:spcBef>
                <a:spcPts val="1200"/>
              </a:spcBef>
              <a:spcAft>
                <a:spcPts val="1200"/>
              </a:spcAft>
            </a:pPr>
            <a:r>
              <a:rPr lang="fr-BE" dirty="0">
                <a:solidFill>
                  <a:srgbClr val="0F2D40"/>
                </a:solidFill>
                <a:latin typeface="Montserrat" panose="00000500000000000000" pitchFamily="2" charset="0"/>
              </a:rPr>
              <a:t>L’équipe qui était dernière est reléguée d’une division*</a:t>
            </a:r>
          </a:p>
        </p:txBody>
      </p:sp>
    </p:spTree>
    <p:extLst>
      <p:ext uri="{BB962C8B-B14F-4D97-AF65-F5344CB8AC3E}">
        <p14:creationId xmlns:p14="http://schemas.microsoft.com/office/powerpoint/2010/main" val="578973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46</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Etablissement des séries</a:t>
            </a:r>
            <a:br>
              <a:rPr lang="fr-BE" sz="3200" b="1">
                <a:solidFill>
                  <a:srgbClr val="0F2D40"/>
                </a:solidFill>
                <a:latin typeface="Montserrat" panose="00000500000000000000" pitchFamily="2" charset="0"/>
              </a:rPr>
            </a:br>
            <a:r>
              <a:rPr lang="fr-BE" sz="2400">
                <a:solidFill>
                  <a:srgbClr val="0F2D40"/>
                </a:solidFill>
                <a:latin typeface="Montserrat" panose="00000500000000000000" pitchFamily="2" charset="0"/>
              </a:rPr>
              <a:t>Exemple (1)</a:t>
            </a:r>
            <a:endParaRPr lang="fr-BE" sz="320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085849"/>
            <a:ext cx="10515600" cy="5270501"/>
          </a:xfrm>
        </p:spPr>
        <p:txBody>
          <a:bodyPr>
            <a:normAutofit/>
          </a:bodyPr>
          <a:lstStyle/>
          <a:p>
            <a:pPr marL="0" indent="0">
              <a:spcBef>
                <a:spcPts val="1200"/>
              </a:spcBef>
              <a:spcAft>
                <a:spcPts val="1200"/>
              </a:spcAft>
              <a:buNone/>
            </a:pPr>
            <a:endParaRPr lang="fr-FR"/>
          </a:p>
          <a:p>
            <a:pPr>
              <a:spcBef>
                <a:spcPts val="1200"/>
              </a:spcBef>
              <a:spcAft>
                <a:spcPts val="1200"/>
              </a:spcAft>
            </a:pPr>
            <a:endParaRPr lang="fr-BE">
              <a:solidFill>
                <a:srgbClr val="0F2D40"/>
              </a:solidFill>
              <a:latin typeface="Montserrat" panose="00000500000000000000" pitchFamily="2" charset="0"/>
            </a:endParaRPr>
          </a:p>
          <a:p>
            <a:pPr lvl="1">
              <a:spcBef>
                <a:spcPts val="1200"/>
              </a:spcBef>
              <a:spcAft>
                <a:spcPts val="1200"/>
              </a:spcAft>
            </a:pPr>
            <a:endParaRPr lang="fr-BE">
              <a:solidFill>
                <a:srgbClr val="0F2D40"/>
              </a:solidFill>
              <a:latin typeface="Montserrat" panose="00000500000000000000" pitchFamily="2" charset="0"/>
            </a:endParaRPr>
          </a:p>
          <a:p>
            <a:pPr lvl="1">
              <a:spcBef>
                <a:spcPts val="1200"/>
              </a:spcBef>
              <a:spcAft>
                <a:spcPts val="1200"/>
              </a:spcAft>
            </a:pPr>
            <a:endParaRPr lang="fr-BE">
              <a:solidFill>
                <a:srgbClr val="0F2D40"/>
              </a:solidFill>
              <a:latin typeface="Montserrat" panose="00000500000000000000" pitchFamily="2" charset="0"/>
            </a:endParaRPr>
          </a:p>
          <a:p>
            <a:pPr>
              <a:spcBef>
                <a:spcPts val="1200"/>
              </a:spcBef>
              <a:spcAft>
                <a:spcPts val="1200"/>
              </a:spcAft>
            </a:pPr>
            <a:endParaRPr lang="fr-BE">
              <a:solidFill>
                <a:srgbClr val="0F2D40"/>
              </a:solidFill>
              <a:latin typeface="Montserrat" panose="00000500000000000000" pitchFamily="2" charset="0"/>
            </a:endParaRPr>
          </a:p>
        </p:txBody>
      </p:sp>
      <p:graphicFrame>
        <p:nvGraphicFramePr>
          <p:cNvPr id="10" name="Tableau 9">
            <a:extLst>
              <a:ext uri="{FF2B5EF4-FFF2-40B4-BE49-F238E27FC236}">
                <a16:creationId xmlns:a16="http://schemas.microsoft.com/office/drawing/2014/main" id="{136EF522-073D-4883-A9DD-B704B71C9F1A}"/>
              </a:ext>
            </a:extLst>
          </p:cNvPr>
          <p:cNvGraphicFramePr>
            <a:graphicFrameLocks noGrp="1"/>
          </p:cNvGraphicFramePr>
          <p:nvPr>
            <p:extLst>
              <p:ext uri="{D42A27DB-BD31-4B8C-83A1-F6EECF244321}">
                <p14:modId xmlns:p14="http://schemas.microsoft.com/office/powerpoint/2010/main" val="2632825538"/>
              </p:ext>
            </p:extLst>
          </p:nvPr>
        </p:nvGraphicFramePr>
        <p:xfrm>
          <a:off x="3631944" y="1415074"/>
          <a:ext cx="4928112" cy="4027852"/>
        </p:xfrm>
        <a:graphic>
          <a:graphicData uri="http://schemas.openxmlformats.org/drawingml/2006/table">
            <a:tbl>
              <a:tblPr/>
              <a:tblGrid>
                <a:gridCol w="910472">
                  <a:extLst>
                    <a:ext uri="{9D8B030D-6E8A-4147-A177-3AD203B41FA5}">
                      <a16:colId xmlns:a16="http://schemas.microsoft.com/office/drawing/2014/main" val="2981079649"/>
                    </a:ext>
                  </a:extLst>
                </a:gridCol>
                <a:gridCol w="4017640">
                  <a:extLst>
                    <a:ext uri="{9D8B030D-6E8A-4147-A177-3AD203B41FA5}">
                      <a16:colId xmlns:a16="http://schemas.microsoft.com/office/drawing/2014/main" val="2967327972"/>
                    </a:ext>
                  </a:extLst>
                </a:gridCol>
              </a:tblGrid>
              <a:tr h="901989">
                <a:tc>
                  <a:txBody>
                    <a:bodyPr/>
                    <a:lstStyle/>
                    <a:p>
                      <a:pPr algn="ctr" fontAlgn="ctr"/>
                      <a:r>
                        <a:rPr lang="fr-BE" sz="1200" b="1" i="0" u="none" strike="noStrike">
                          <a:solidFill>
                            <a:srgbClr val="000000"/>
                          </a:solidFill>
                          <a:effectLst/>
                          <a:latin typeface="Montserrat" panose="00000500000000000000" pitchFamily="2" charset="0"/>
                        </a:rPr>
                        <a:t>Equipe</a:t>
                      </a:r>
                    </a:p>
                  </a:txBody>
                  <a:tcPr marL="9525" marR="9525" marT="9525" marB="0" anchor="ctr">
                    <a:lnL>
                      <a:noFill/>
                    </a:lnL>
                    <a:lnR>
                      <a:noFill/>
                    </a:lnR>
                    <a:lnT>
                      <a:noFill/>
                    </a:lnT>
                    <a:lnB>
                      <a:noFill/>
                    </a:lnB>
                  </a:tcPr>
                </a:tc>
                <a:tc>
                  <a:txBody>
                    <a:bodyPr/>
                    <a:lstStyle/>
                    <a:p>
                      <a:pPr algn="ctr" fontAlgn="ctr"/>
                      <a:r>
                        <a:rPr lang="fr-FR" sz="1200" b="1" i="0" u="none" strike="noStrike">
                          <a:solidFill>
                            <a:srgbClr val="000000"/>
                          </a:solidFill>
                          <a:effectLst/>
                          <a:latin typeface="Montserrat" panose="00000500000000000000" pitchFamily="2" charset="0"/>
                        </a:rPr>
                        <a:t>Situation (à l'issue de la saison*)</a:t>
                      </a:r>
                    </a:p>
                  </a:txBody>
                  <a:tcPr marL="9525" marR="9525" marT="9525" marB="0" anchor="ctr">
                    <a:lnL>
                      <a:noFill/>
                    </a:lnL>
                    <a:lnR>
                      <a:noFill/>
                    </a:lnR>
                    <a:lnT>
                      <a:noFill/>
                    </a:lnT>
                    <a:lnB>
                      <a:noFill/>
                    </a:lnB>
                  </a:tcPr>
                </a:tc>
                <a:extLst>
                  <a:ext uri="{0D108BD9-81ED-4DB2-BD59-A6C34878D82A}">
                    <a16:rowId xmlns:a16="http://schemas.microsoft.com/office/drawing/2014/main" val="1277494848"/>
                  </a:ext>
                </a:extLst>
              </a:tr>
              <a:tr h="388789">
                <a:tc>
                  <a:txBody>
                    <a:bodyPr/>
                    <a:lstStyle/>
                    <a:p>
                      <a:pPr algn="ctr" fontAlgn="ctr"/>
                      <a:r>
                        <a:rPr lang="fr-BE" sz="1200" b="0" i="0" u="none" strike="noStrike">
                          <a:solidFill>
                            <a:srgbClr val="006100"/>
                          </a:solidFill>
                          <a:effectLst/>
                          <a:latin typeface="Montserrat" panose="00000500000000000000" pitchFamily="2" charset="0"/>
                        </a:rPr>
                        <a:t>Equipe A</a:t>
                      </a:r>
                    </a:p>
                  </a:txBody>
                  <a:tcPr marL="9525" marR="9525" marT="9525" marB="0" anchor="ctr">
                    <a:lnL>
                      <a:noFill/>
                    </a:lnL>
                    <a:lnR>
                      <a:noFill/>
                    </a:lnR>
                    <a:lnT>
                      <a:noFill/>
                    </a:lnT>
                    <a:lnB>
                      <a:noFill/>
                    </a:lnB>
                    <a:solidFill>
                      <a:srgbClr val="C6EFCE"/>
                    </a:solidFill>
                  </a:tcPr>
                </a:tc>
                <a:tc>
                  <a:txBody>
                    <a:bodyPr/>
                    <a:lstStyle/>
                    <a:p>
                      <a:pPr algn="ctr" fontAlgn="ctr"/>
                      <a:r>
                        <a:rPr lang="fr-BE" sz="1200" b="0" i="0" u="none" strike="noStrike">
                          <a:solidFill>
                            <a:srgbClr val="006100"/>
                          </a:solidFill>
                          <a:effectLst/>
                          <a:latin typeface="Montserrat" panose="00000500000000000000" pitchFamily="2" charset="0"/>
                        </a:rPr>
                        <a:t>Montée</a:t>
                      </a:r>
                    </a:p>
                  </a:txBody>
                  <a:tcPr marL="9525" marR="9525" marT="9525" marB="0" anchor="ctr">
                    <a:lnL>
                      <a:noFill/>
                    </a:lnL>
                    <a:lnR>
                      <a:noFill/>
                    </a:lnR>
                    <a:lnT>
                      <a:noFill/>
                    </a:lnT>
                    <a:lnB>
                      <a:noFill/>
                    </a:lnB>
                    <a:solidFill>
                      <a:srgbClr val="C6EFCE"/>
                    </a:solidFill>
                  </a:tcPr>
                </a:tc>
                <a:extLst>
                  <a:ext uri="{0D108BD9-81ED-4DB2-BD59-A6C34878D82A}">
                    <a16:rowId xmlns:a16="http://schemas.microsoft.com/office/drawing/2014/main" val="3294777644"/>
                  </a:ext>
                </a:extLst>
              </a:tr>
              <a:tr h="388789">
                <a:tc>
                  <a:txBody>
                    <a:bodyPr/>
                    <a:lstStyle/>
                    <a:p>
                      <a:pPr algn="ctr" fontAlgn="ctr"/>
                      <a:r>
                        <a:rPr lang="fr-BE" sz="1200" b="0" i="0" u="none" strike="noStrike">
                          <a:solidFill>
                            <a:srgbClr val="000000"/>
                          </a:solidFill>
                          <a:effectLst/>
                          <a:latin typeface="Montserrat" panose="00000500000000000000" pitchFamily="2" charset="0"/>
                        </a:rPr>
                        <a:t>Equipe B</a:t>
                      </a:r>
                    </a:p>
                  </a:txBody>
                  <a:tcPr marL="9525" marR="9525" marT="9525" marB="0" anchor="ctr">
                    <a:lnL>
                      <a:noFill/>
                    </a:lnL>
                    <a:lnR>
                      <a:noFill/>
                    </a:lnR>
                    <a:lnT>
                      <a:noFill/>
                    </a:lnT>
                    <a:lnB>
                      <a:noFill/>
                    </a:lnB>
                    <a:solidFill>
                      <a:srgbClr val="D9E1F2"/>
                    </a:solidFill>
                  </a:tcPr>
                </a:tc>
                <a:tc>
                  <a:txBody>
                    <a:bodyPr/>
                    <a:lstStyle/>
                    <a:p>
                      <a:pPr algn="ctr" fontAlgn="ctr"/>
                      <a:r>
                        <a:rPr lang="fr-BE" sz="1200" b="0" i="0" u="none" strike="noStrike">
                          <a:solidFill>
                            <a:srgbClr val="000000"/>
                          </a:solidFill>
                          <a:effectLst/>
                          <a:latin typeface="Montserrat" panose="00000500000000000000" pitchFamily="2" charset="0"/>
                        </a:rPr>
                        <a:t>Maintien</a:t>
                      </a:r>
                    </a:p>
                  </a:txBody>
                  <a:tcPr marL="9525" marR="9525" marT="9525" marB="0" anchor="ctr">
                    <a:lnL>
                      <a:noFill/>
                    </a:lnL>
                    <a:lnR>
                      <a:noFill/>
                    </a:lnR>
                    <a:lnT>
                      <a:noFill/>
                    </a:lnT>
                    <a:lnB>
                      <a:noFill/>
                    </a:lnB>
                    <a:solidFill>
                      <a:srgbClr val="D9E1F2"/>
                    </a:solidFill>
                  </a:tcPr>
                </a:tc>
                <a:extLst>
                  <a:ext uri="{0D108BD9-81ED-4DB2-BD59-A6C34878D82A}">
                    <a16:rowId xmlns:a16="http://schemas.microsoft.com/office/drawing/2014/main" val="2293805959"/>
                  </a:ext>
                </a:extLst>
              </a:tr>
              <a:tr h="388789">
                <a:tc>
                  <a:txBody>
                    <a:bodyPr/>
                    <a:lstStyle/>
                    <a:p>
                      <a:pPr algn="ctr" fontAlgn="ctr"/>
                      <a:r>
                        <a:rPr lang="fr-BE" sz="1200" b="0" i="0" u="none" strike="noStrike">
                          <a:solidFill>
                            <a:srgbClr val="000000"/>
                          </a:solidFill>
                          <a:effectLst/>
                          <a:latin typeface="Montserrat" panose="00000500000000000000" pitchFamily="2" charset="0"/>
                        </a:rPr>
                        <a:t>Equipe C</a:t>
                      </a:r>
                    </a:p>
                  </a:txBody>
                  <a:tcPr marL="9525" marR="9525" marT="9525" marB="0" anchor="ctr">
                    <a:lnL>
                      <a:noFill/>
                    </a:lnL>
                    <a:lnR>
                      <a:noFill/>
                    </a:lnR>
                    <a:lnT>
                      <a:noFill/>
                    </a:lnT>
                    <a:lnB>
                      <a:noFill/>
                    </a:lnB>
                    <a:solidFill>
                      <a:srgbClr val="D9E1F2"/>
                    </a:solidFill>
                  </a:tcPr>
                </a:tc>
                <a:tc>
                  <a:txBody>
                    <a:bodyPr/>
                    <a:lstStyle/>
                    <a:p>
                      <a:pPr algn="ctr" fontAlgn="ctr"/>
                      <a:r>
                        <a:rPr lang="fr-BE" sz="1200" b="0" i="0" u="none" strike="noStrike">
                          <a:solidFill>
                            <a:srgbClr val="000000"/>
                          </a:solidFill>
                          <a:effectLst/>
                          <a:latin typeface="Montserrat" panose="00000500000000000000" pitchFamily="2" charset="0"/>
                        </a:rPr>
                        <a:t>Maintien</a:t>
                      </a:r>
                    </a:p>
                  </a:txBody>
                  <a:tcPr marL="9525" marR="9525" marT="9525" marB="0" anchor="ctr">
                    <a:lnL>
                      <a:noFill/>
                    </a:lnL>
                    <a:lnR>
                      <a:noFill/>
                    </a:lnR>
                    <a:lnT>
                      <a:noFill/>
                    </a:lnT>
                    <a:lnB>
                      <a:noFill/>
                    </a:lnB>
                    <a:solidFill>
                      <a:srgbClr val="D9E1F2"/>
                    </a:solidFill>
                  </a:tcPr>
                </a:tc>
                <a:extLst>
                  <a:ext uri="{0D108BD9-81ED-4DB2-BD59-A6C34878D82A}">
                    <a16:rowId xmlns:a16="http://schemas.microsoft.com/office/drawing/2014/main" val="1554104629"/>
                  </a:ext>
                </a:extLst>
              </a:tr>
              <a:tr h="388789">
                <a:tc>
                  <a:txBody>
                    <a:bodyPr/>
                    <a:lstStyle/>
                    <a:p>
                      <a:pPr algn="ctr" fontAlgn="ctr"/>
                      <a:r>
                        <a:rPr lang="fr-BE" sz="1200" b="0" i="0" u="none" strike="noStrike">
                          <a:solidFill>
                            <a:srgbClr val="000000"/>
                          </a:solidFill>
                          <a:effectLst/>
                          <a:latin typeface="Montserrat" panose="00000500000000000000" pitchFamily="2" charset="0"/>
                        </a:rPr>
                        <a:t>Equipe D</a:t>
                      </a:r>
                    </a:p>
                  </a:txBody>
                  <a:tcPr marL="9525" marR="9525" marT="9525" marB="0" anchor="ctr">
                    <a:lnL>
                      <a:noFill/>
                    </a:lnL>
                    <a:lnR>
                      <a:noFill/>
                    </a:lnR>
                    <a:lnT>
                      <a:noFill/>
                    </a:lnT>
                    <a:lnB>
                      <a:noFill/>
                    </a:lnB>
                    <a:solidFill>
                      <a:srgbClr val="D9E1F2"/>
                    </a:solidFill>
                  </a:tcPr>
                </a:tc>
                <a:tc>
                  <a:txBody>
                    <a:bodyPr/>
                    <a:lstStyle/>
                    <a:p>
                      <a:pPr algn="ctr" fontAlgn="ctr"/>
                      <a:r>
                        <a:rPr lang="fr-BE" sz="1200" b="0" i="0" u="none" strike="noStrike">
                          <a:solidFill>
                            <a:srgbClr val="000000"/>
                          </a:solidFill>
                          <a:effectLst/>
                          <a:latin typeface="Montserrat" panose="00000500000000000000" pitchFamily="2" charset="0"/>
                        </a:rPr>
                        <a:t>Maintien</a:t>
                      </a:r>
                    </a:p>
                  </a:txBody>
                  <a:tcPr marL="9525" marR="9525" marT="9525" marB="0" anchor="ctr">
                    <a:lnL>
                      <a:noFill/>
                    </a:lnL>
                    <a:lnR>
                      <a:noFill/>
                    </a:lnR>
                    <a:lnT>
                      <a:noFill/>
                    </a:lnT>
                    <a:lnB>
                      <a:noFill/>
                    </a:lnB>
                    <a:solidFill>
                      <a:srgbClr val="D9E1F2"/>
                    </a:solidFill>
                  </a:tcPr>
                </a:tc>
                <a:extLst>
                  <a:ext uri="{0D108BD9-81ED-4DB2-BD59-A6C34878D82A}">
                    <a16:rowId xmlns:a16="http://schemas.microsoft.com/office/drawing/2014/main" val="3575137756"/>
                  </a:ext>
                </a:extLst>
              </a:tr>
              <a:tr h="388789">
                <a:tc>
                  <a:txBody>
                    <a:bodyPr/>
                    <a:lstStyle/>
                    <a:p>
                      <a:pPr algn="ctr" fontAlgn="ctr"/>
                      <a:r>
                        <a:rPr lang="fr-BE" sz="1200" b="0" i="0" u="none" strike="noStrike">
                          <a:solidFill>
                            <a:srgbClr val="9C5700"/>
                          </a:solidFill>
                          <a:effectLst/>
                          <a:latin typeface="Montserrat" panose="00000500000000000000" pitchFamily="2" charset="0"/>
                        </a:rPr>
                        <a:t>Equipe E</a:t>
                      </a:r>
                    </a:p>
                  </a:txBody>
                  <a:tcPr marL="9525" marR="9525" marT="9525" marB="0" anchor="ctr">
                    <a:lnL>
                      <a:noFill/>
                    </a:lnL>
                    <a:lnR>
                      <a:noFill/>
                    </a:lnR>
                    <a:lnT>
                      <a:noFill/>
                    </a:lnT>
                    <a:lnB>
                      <a:noFill/>
                    </a:lnB>
                    <a:solidFill>
                      <a:srgbClr val="FFEB9C"/>
                    </a:solidFill>
                  </a:tcPr>
                </a:tc>
                <a:tc>
                  <a:txBody>
                    <a:bodyPr/>
                    <a:lstStyle/>
                    <a:p>
                      <a:pPr algn="ctr" fontAlgn="ctr"/>
                      <a:r>
                        <a:rPr lang="fr-BE" sz="1200" b="0" i="0" u="none" strike="noStrike">
                          <a:solidFill>
                            <a:srgbClr val="9C5700"/>
                          </a:solidFill>
                          <a:effectLst/>
                          <a:latin typeface="Montserrat" panose="00000500000000000000" pitchFamily="2" charset="0"/>
                        </a:rPr>
                        <a:t>Ballotage = situation "instable"</a:t>
                      </a:r>
                    </a:p>
                  </a:txBody>
                  <a:tcPr marL="9525" marR="9525" marT="9525" marB="0" anchor="ctr">
                    <a:lnL>
                      <a:noFill/>
                    </a:lnL>
                    <a:lnR>
                      <a:noFill/>
                    </a:lnR>
                    <a:lnT>
                      <a:noFill/>
                    </a:lnT>
                    <a:lnB>
                      <a:noFill/>
                    </a:lnB>
                    <a:solidFill>
                      <a:srgbClr val="FFEB9C"/>
                    </a:solidFill>
                  </a:tcPr>
                </a:tc>
                <a:extLst>
                  <a:ext uri="{0D108BD9-81ED-4DB2-BD59-A6C34878D82A}">
                    <a16:rowId xmlns:a16="http://schemas.microsoft.com/office/drawing/2014/main" val="2715856051"/>
                  </a:ext>
                </a:extLst>
              </a:tr>
              <a:tr h="388789">
                <a:tc>
                  <a:txBody>
                    <a:bodyPr/>
                    <a:lstStyle/>
                    <a:p>
                      <a:pPr algn="ctr" fontAlgn="ctr"/>
                      <a:r>
                        <a:rPr lang="fr-BE" sz="1200" b="0" i="0" u="none" strike="noStrike">
                          <a:solidFill>
                            <a:srgbClr val="9C5700"/>
                          </a:solidFill>
                          <a:effectLst/>
                          <a:latin typeface="Montserrat" panose="00000500000000000000" pitchFamily="2" charset="0"/>
                        </a:rPr>
                        <a:t>Equipe F</a:t>
                      </a:r>
                    </a:p>
                  </a:txBody>
                  <a:tcPr marL="9525" marR="9525" marT="9525" marB="0" anchor="ctr">
                    <a:lnL>
                      <a:noFill/>
                    </a:lnL>
                    <a:lnR>
                      <a:noFill/>
                    </a:lnR>
                    <a:lnT>
                      <a:noFill/>
                    </a:lnT>
                    <a:lnB>
                      <a:noFill/>
                    </a:lnB>
                    <a:solidFill>
                      <a:srgbClr val="FFEB9C"/>
                    </a:solidFill>
                  </a:tcPr>
                </a:tc>
                <a:tc>
                  <a:txBody>
                    <a:bodyPr/>
                    <a:lstStyle/>
                    <a:p>
                      <a:pPr algn="ctr" fontAlgn="ctr"/>
                      <a:r>
                        <a:rPr lang="fr-BE" sz="1200" b="0" i="0" u="none" strike="noStrike">
                          <a:solidFill>
                            <a:srgbClr val="9C5700"/>
                          </a:solidFill>
                          <a:effectLst/>
                          <a:latin typeface="Montserrat" panose="00000500000000000000" pitchFamily="2" charset="0"/>
                        </a:rPr>
                        <a:t>Ballotage = situation "instable"</a:t>
                      </a:r>
                    </a:p>
                  </a:txBody>
                  <a:tcPr marL="9525" marR="9525" marT="9525" marB="0" anchor="ctr">
                    <a:lnL>
                      <a:noFill/>
                    </a:lnL>
                    <a:lnR>
                      <a:noFill/>
                    </a:lnR>
                    <a:lnT>
                      <a:noFill/>
                    </a:lnT>
                    <a:lnB>
                      <a:noFill/>
                    </a:lnB>
                    <a:solidFill>
                      <a:srgbClr val="FFEB9C"/>
                    </a:solidFill>
                  </a:tcPr>
                </a:tc>
                <a:extLst>
                  <a:ext uri="{0D108BD9-81ED-4DB2-BD59-A6C34878D82A}">
                    <a16:rowId xmlns:a16="http://schemas.microsoft.com/office/drawing/2014/main" val="3909048398"/>
                  </a:ext>
                </a:extLst>
              </a:tr>
              <a:tr h="388789">
                <a:tc>
                  <a:txBody>
                    <a:bodyPr/>
                    <a:lstStyle/>
                    <a:p>
                      <a:pPr algn="ctr" fontAlgn="ctr"/>
                      <a:r>
                        <a:rPr lang="fr-BE" sz="1200" b="0" i="0" u="none" strike="noStrike">
                          <a:solidFill>
                            <a:srgbClr val="9C5700"/>
                          </a:solidFill>
                          <a:effectLst/>
                          <a:latin typeface="Montserrat" panose="00000500000000000000" pitchFamily="2" charset="0"/>
                        </a:rPr>
                        <a:t>Equipe G</a:t>
                      </a:r>
                    </a:p>
                  </a:txBody>
                  <a:tcPr marL="9525" marR="9525" marT="9525" marB="0" anchor="ctr">
                    <a:lnL>
                      <a:noFill/>
                    </a:lnL>
                    <a:lnR>
                      <a:noFill/>
                    </a:lnR>
                    <a:lnT>
                      <a:noFill/>
                    </a:lnT>
                    <a:lnB>
                      <a:noFill/>
                    </a:lnB>
                    <a:solidFill>
                      <a:srgbClr val="FFEB9C"/>
                    </a:solidFill>
                  </a:tcPr>
                </a:tc>
                <a:tc>
                  <a:txBody>
                    <a:bodyPr/>
                    <a:lstStyle/>
                    <a:p>
                      <a:pPr algn="ctr" fontAlgn="ctr"/>
                      <a:r>
                        <a:rPr lang="fr-BE" sz="1200" b="0" i="0" u="none" strike="noStrike">
                          <a:solidFill>
                            <a:srgbClr val="9C5700"/>
                          </a:solidFill>
                          <a:effectLst/>
                          <a:latin typeface="Montserrat" panose="00000500000000000000" pitchFamily="2" charset="0"/>
                        </a:rPr>
                        <a:t>Ballotage = situation "instable"</a:t>
                      </a:r>
                    </a:p>
                  </a:txBody>
                  <a:tcPr marL="9525" marR="9525" marT="9525" marB="0" anchor="ctr">
                    <a:lnL>
                      <a:noFill/>
                    </a:lnL>
                    <a:lnR>
                      <a:noFill/>
                    </a:lnR>
                    <a:lnT>
                      <a:noFill/>
                    </a:lnT>
                    <a:lnB>
                      <a:noFill/>
                    </a:lnB>
                    <a:solidFill>
                      <a:srgbClr val="FFEB9C"/>
                    </a:solidFill>
                  </a:tcPr>
                </a:tc>
                <a:extLst>
                  <a:ext uri="{0D108BD9-81ED-4DB2-BD59-A6C34878D82A}">
                    <a16:rowId xmlns:a16="http://schemas.microsoft.com/office/drawing/2014/main" val="3526050591"/>
                  </a:ext>
                </a:extLst>
              </a:tr>
              <a:tr h="404340">
                <a:tc>
                  <a:txBody>
                    <a:bodyPr/>
                    <a:lstStyle/>
                    <a:p>
                      <a:pPr algn="ctr" fontAlgn="ctr"/>
                      <a:r>
                        <a:rPr lang="fr-BE" sz="1200" b="0" i="0" u="none" strike="noStrike">
                          <a:solidFill>
                            <a:srgbClr val="9C0006"/>
                          </a:solidFill>
                          <a:effectLst/>
                          <a:latin typeface="Montserrat" panose="00000500000000000000" pitchFamily="2" charset="0"/>
                        </a:rPr>
                        <a:t>Equipe H</a:t>
                      </a:r>
                    </a:p>
                  </a:txBody>
                  <a:tcPr marL="9525" marR="9525" marT="9525" marB="0" anchor="ctr">
                    <a:lnL>
                      <a:noFill/>
                    </a:lnL>
                    <a:lnR>
                      <a:noFill/>
                    </a:lnR>
                    <a:lnT>
                      <a:noFill/>
                    </a:lnT>
                    <a:lnB>
                      <a:noFill/>
                    </a:lnB>
                    <a:solidFill>
                      <a:srgbClr val="FFC7CE"/>
                    </a:solidFill>
                  </a:tcPr>
                </a:tc>
                <a:tc>
                  <a:txBody>
                    <a:bodyPr/>
                    <a:lstStyle/>
                    <a:p>
                      <a:pPr algn="ctr" fontAlgn="ctr"/>
                      <a:r>
                        <a:rPr lang="fr-BE" sz="1200" b="0" i="0" u="none" strike="noStrike" dirty="0">
                          <a:solidFill>
                            <a:srgbClr val="9C0006"/>
                          </a:solidFill>
                          <a:effectLst/>
                          <a:latin typeface="Montserrat" panose="00000500000000000000" pitchFamily="2" charset="0"/>
                        </a:rPr>
                        <a:t>Relégation = division directement inférieure</a:t>
                      </a:r>
                    </a:p>
                  </a:txBody>
                  <a:tcPr marL="9525" marR="9525" marT="9525" marB="0" anchor="ctr">
                    <a:lnL>
                      <a:noFill/>
                    </a:lnL>
                    <a:lnR>
                      <a:noFill/>
                    </a:lnR>
                    <a:lnT>
                      <a:noFill/>
                    </a:lnT>
                    <a:lnB>
                      <a:noFill/>
                    </a:lnB>
                    <a:solidFill>
                      <a:srgbClr val="FFC7CE"/>
                    </a:solidFill>
                  </a:tcPr>
                </a:tc>
                <a:extLst>
                  <a:ext uri="{0D108BD9-81ED-4DB2-BD59-A6C34878D82A}">
                    <a16:rowId xmlns:a16="http://schemas.microsoft.com/office/drawing/2014/main" val="3423577525"/>
                  </a:ext>
                </a:extLst>
              </a:tr>
            </a:tbl>
          </a:graphicData>
        </a:graphic>
      </p:graphicFrame>
    </p:spTree>
    <p:extLst>
      <p:ext uri="{BB962C8B-B14F-4D97-AF65-F5344CB8AC3E}">
        <p14:creationId xmlns:p14="http://schemas.microsoft.com/office/powerpoint/2010/main" val="1400544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47</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Déclassement</a:t>
            </a:r>
            <a:br>
              <a:rPr lang="fr-BE" sz="3200" b="1">
                <a:solidFill>
                  <a:srgbClr val="0F2D40"/>
                </a:solidFill>
                <a:latin typeface="Montserrat" panose="00000500000000000000" pitchFamily="2" charset="0"/>
              </a:rPr>
            </a:br>
            <a:r>
              <a:rPr lang="fr-BE" sz="2800">
                <a:solidFill>
                  <a:srgbClr val="0F2D40"/>
                </a:solidFill>
                <a:latin typeface="Montserrat" panose="00000500000000000000" pitchFamily="2" charset="0"/>
              </a:rPr>
              <a:t>(Division inférieure)</a:t>
            </a:r>
            <a:endParaRPr lang="fr-BE" sz="320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a:normAutofit/>
          </a:bodyPr>
          <a:lstStyle/>
          <a:p>
            <a:pPr>
              <a:spcBef>
                <a:spcPts val="1200"/>
              </a:spcBef>
              <a:spcAft>
                <a:spcPts val="1200"/>
              </a:spcAft>
            </a:pPr>
            <a:r>
              <a:rPr lang="fr-BE" u="sng">
                <a:solidFill>
                  <a:srgbClr val="0F2D40"/>
                </a:solidFill>
                <a:latin typeface="Montserrat" panose="00000500000000000000" pitchFamily="2" charset="0"/>
              </a:rPr>
              <a:t>Objectif :</a:t>
            </a:r>
            <a:r>
              <a:rPr lang="fr-BE">
                <a:solidFill>
                  <a:srgbClr val="0F2D40"/>
                </a:solidFill>
                <a:latin typeface="Montserrat" panose="00000500000000000000" pitchFamily="2" charset="0"/>
              </a:rPr>
              <a:t> Jouer dans une division inférieure correspondant à son nouvel indice de force</a:t>
            </a:r>
          </a:p>
          <a:p>
            <a:pPr>
              <a:spcBef>
                <a:spcPts val="1200"/>
              </a:spcBef>
              <a:spcAft>
                <a:spcPts val="1200"/>
              </a:spcAft>
            </a:pPr>
            <a:r>
              <a:rPr lang="fr-BE" b="1" u="sng">
                <a:solidFill>
                  <a:srgbClr val="0F2D40"/>
                </a:solidFill>
                <a:latin typeface="Montserrat" panose="00000500000000000000" pitchFamily="2" charset="0"/>
              </a:rPr>
              <a:t>Demande</a:t>
            </a:r>
            <a:r>
              <a:rPr lang="fr-BE">
                <a:solidFill>
                  <a:srgbClr val="0F2D40"/>
                </a:solidFill>
                <a:latin typeface="Montserrat" panose="00000500000000000000" pitchFamily="2" charset="0"/>
              </a:rPr>
              <a:t> à introduire lors de l’inscription de l’équipe (possible également pour une équipe championne)</a:t>
            </a:r>
          </a:p>
          <a:p>
            <a:pPr lvl="1">
              <a:spcBef>
                <a:spcPts val="1200"/>
              </a:spcBef>
              <a:spcAft>
                <a:spcPts val="1200"/>
              </a:spcAft>
            </a:pPr>
            <a:r>
              <a:rPr lang="fr-BE">
                <a:solidFill>
                  <a:srgbClr val="0F2D40"/>
                </a:solidFill>
                <a:latin typeface="Montserrat" panose="00000500000000000000" pitchFamily="2" charset="0"/>
              </a:rPr>
              <a:t>Descente de division automatique : </a:t>
            </a:r>
            <a:r>
              <a:rPr lang="fr-BE" b="1">
                <a:solidFill>
                  <a:srgbClr val="CD0041"/>
                </a:solidFill>
                <a:latin typeface="Montserrat" panose="00000500000000000000" pitchFamily="2" charset="0"/>
              </a:rPr>
              <a:t>NON</a:t>
            </a:r>
            <a:r>
              <a:rPr lang="fr-BE" b="1" baseline="30000">
                <a:solidFill>
                  <a:srgbClr val="CD0041"/>
                </a:solidFill>
                <a:latin typeface="Montserrat" panose="00000500000000000000" pitchFamily="2" charset="0"/>
              </a:rPr>
              <a:t>1</a:t>
            </a:r>
          </a:p>
          <a:p>
            <a:pPr lvl="1">
              <a:spcBef>
                <a:spcPts val="1200"/>
              </a:spcBef>
              <a:spcAft>
                <a:spcPts val="1200"/>
              </a:spcAft>
            </a:pPr>
            <a:r>
              <a:rPr lang="fr-BE">
                <a:solidFill>
                  <a:srgbClr val="0F2D40"/>
                </a:solidFill>
                <a:latin typeface="Montserrat" panose="00000500000000000000" pitchFamily="2" charset="0"/>
              </a:rPr>
              <a:t>Descente en dernière division : </a:t>
            </a:r>
            <a:r>
              <a:rPr lang="fr-BE" b="1">
                <a:solidFill>
                  <a:srgbClr val="CD0041"/>
                </a:solidFill>
                <a:latin typeface="Montserrat" panose="00000500000000000000" pitchFamily="2" charset="0"/>
              </a:rPr>
              <a:t>PAS FORCEMENT²</a:t>
            </a:r>
          </a:p>
          <a:p>
            <a:pPr marL="457200" lvl="1" indent="0">
              <a:spcBef>
                <a:spcPts val="1200"/>
              </a:spcBef>
              <a:spcAft>
                <a:spcPts val="1200"/>
              </a:spcAft>
              <a:buNone/>
            </a:pPr>
            <a:r>
              <a:rPr lang="fr-BE">
                <a:solidFill>
                  <a:srgbClr val="CD0041"/>
                </a:solidFill>
                <a:latin typeface="Montserrat" panose="00000500000000000000" pitchFamily="2" charset="0"/>
              </a:rPr>
              <a:t>=&gt; Une équipe déclassée prendra la place d’une équipe en position de ballotage</a:t>
            </a:r>
            <a:endParaRPr lang="fr-BE">
              <a:solidFill>
                <a:srgbClr val="0F2D40"/>
              </a:solidFill>
              <a:latin typeface="Montserrat" panose="00000500000000000000" pitchFamily="2" charset="0"/>
            </a:endParaRPr>
          </a:p>
        </p:txBody>
      </p:sp>
    </p:spTree>
    <p:extLst>
      <p:ext uri="{BB962C8B-B14F-4D97-AF65-F5344CB8AC3E}">
        <p14:creationId xmlns:p14="http://schemas.microsoft.com/office/powerpoint/2010/main" val="720143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48</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Déclassement</a:t>
            </a:r>
            <a:br>
              <a:rPr lang="fr-BE" sz="3200" b="1">
                <a:solidFill>
                  <a:srgbClr val="0F2D40"/>
                </a:solidFill>
                <a:latin typeface="Montserrat" panose="00000500000000000000" pitchFamily="2" charset="0"/>
              </a:rPr>
            </a:br>
            <a:r>
              <a:rPr lang="fr-BE" sz="2400">
                <a:solidFill>
                  <a:srgbClr val="0F2D40"/>
                </a:solidFill>
                <a:latin typeface="Montserrat" panose="00000500000000000000" pitchFamily="2" charset="0"/>
              </a:rPr>
              <a:t>Exemple</a:t>
            </a:r>
            <a:endParaRPr lang="fr-BE" sz="320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a:normAutofit/>
          </a:bodyPr>
          <a:lstStyle/>
          <a:p>
            <a:pPr marL="0" indent="0">
              <a:spcBef>
                <a:spcPts val="1200"/>
              </a:spcBef>
              <a:spcAft>
                <a:spcPts val="1200"/>
              </a:spcAft>
              <a:buNone/>
            </a:pPr>
            <a:r>
              <a:rPr lang="fr-BE">
                <a:solidFill>
                  <a:srgbClr val="0F2D40"/>
                </a:solidFill>
                <a:latin typeface="Montserrat" panose="00000500000000000000" pitchFamily="2" charset="0"/>
              </a:rPr>
              <a:t>Une équipe de D2 a un indice de </a:t>
            </a:r>
            <a:r>
              <a:rPr lang="fr-BE" b="1">
                <a:solidFill>
                  <a:srgbClr val="CD0041"/>
                </a:solidFill>
                <a:latin typeface="Montserrat" panose="00000500000000000000" pitchFamily="2" charset="0"/>
              </a:rPr>
              <a:t>1225</a:t>
            </a:r>
            <a:r>
              <a:rPr lang="fr-BE">
                <a:solidFill>
                  <a:srgbClr val="0F2D40"/>
                </a:solidFill>
                <a:latin typeface="Montserrat" panose="00000500000000000000" pitchFamily="2" charset="0"/>
              </a:rPr>
              <a:t> et demande son déclassement.</a:t>
            </a:r>
          </a:p>
          <a:p>
            <a:pPr marL="0" indent="0">
              <a:spcBef>
                <a:spcPts val="1200"/>
              </a:spcBef>
              <a:spcAft>
                <a:spcPts val="1200"/>
              </a:spcAft>
              <a:buNone/>
            </a:pPr>
            <a:r>
              <a:rPr lang="fr-BE">
                <a:solidFill>
                  <a:srgbClr val="0F2D40"/>
                </a:solidFill>
                <a:latin typeface="Montserrat" panose="00000500000000000000" pitchFamily="2" charset="0"/>
              </a:rPr>
              <a:t>L’indice moyen de la D2 est de </a:t>
            </a:r>
            <a:r>
              <a:rPr lang="fr-BE" b="1">
                <a:solidFill>
                  <a:srgbClr val="CD0041"/>
                </a:solidFill>
                <a:latin typeface="Montserrat" panose="00000500000000000000" pitchFamily="2" charset="0"/>
              </a:rPr>
              <a:t>2000</a:t>
            </a:r>
          </a:p>
          <a:p>
            <a:pPr lvl="1">
              <a:spcBef>
                <a:spcPts val="1200"/>
              </a:spcBef>
              <a:spcAft>
                <a:spcPts val="1200"/>
              </a:spcAft>
              <a:buFont typeface="Symbol" panose="05050102010706020507" pitchFamily="18" charset="2"/>
              <a:buChar char="Þ"/>
            </a:pPr>
            <a:r>
              <a:rPr lang="fr-BE">
                <a:solidFill>
                  <a:srgbClr val="CD0041"/>
                </a:solidFill>
                <a:latin typeface="Montserrat" panose="00000500000000000000" pitchFamily="2" charset="0"/>
              </a:rPr>
              <a:t> Déclassement accordé</a:t>
            </a:r>
          </a:p>
          <a:p>
            <a:pPr marL="0" indent="0">
              <a:spcBef>
                <a:spcPts val="600"/>
              </a:spcBef>
              <a:spcAft>
                <a:spcPts val="600"/>
              </a:spcAft>
              <a:buNone/>
            </a:pPr>
            <a:r>
              <a:rPr lang="fr-FR">
                <a:solidFill>
                  <a:srgbClr val="0F2D40"/>
                </a:solidFill>
                <a:latin typeface="Montserrat" panose="00000500000000000000" pitchFamily="2" charset="0"/>
              </a:rPr>
              <a:t>Indice moyen de la D3 = 1500</a:t>
            </a:r>
          </a:p>
          <a:p>
            <a:pPr marL="0" indent="0">
              <a:spcBef>
                <a:spcPts val="600"/>
              </a:spcBef>
              <a:spcAft>
                <a:spcPts val="600"/>
              </a:spcAft>
              <a:buNone/>
            </a:pPr>
            <a:r>
              <a:rPr lang="fr-FR">
                <a:solidFill>
                  <a:srgbClr val="0F2D40"/>
                </a:solidFill>
                <a:latin typeface="Montserrat" panose="00000500000000000000" pitchFamily="2" charset="0"/>
              </a:rPr>
              <a:t>Indice moyen de la D4 = 1100</a:t>
            </a:r>
          </a:p>
          <a:p>
            <a:pPr marL="0" indent="0">
              <a:spcBef>
                <a:spcPts val="600"/>
              </a:spcBef>
              <a:spcAft>
                <a:spcPts val="600"/>
              </a:spcAft>
              <a:buNone/>
            </a:pPr>
            <a:r>
              <a:rPr lang="fr-FR">
                <a:solidFill>
                  <a:srgbClr val="0F2D40"/>
                </a:solidFill>
                <a:latin typeface="Montserrat" panose="00000500000000000000" pitchFamily="2" charset="0"/>
              </a:rPr>
              <a:t>Indice moyen de la D5 = 800</a:t>
            </a:r>
          </a:p>
          <a:p>
            <a:pPr lvl="1">
              <a:spcBef>
                <a:spcPts val="1200"/>
              </a:spcBef>
              <a:spcAft>
                <a:spcPts val="1200"/>
              </a:spcAft>
              <a:buFont typeface="Symbol" panose="05050102010706020507" pitchFamily="18" charset="2"/>
              <a:buChar char="Þ"/>
            </a:pPr>
            <a:r>
              <a:rPr lang="fr-BE">
                <a:solidFill>
                  <a:srgbClr val="CD0041"/>
                </a:solidFill>
                <a:latin typeface="Montserrat" panose="00000500000000000000" pitchFamily="2" charset="0"/>
              </a:rPr>
              <a:t> L’équipe sera reversée en D4</a:t>
            </a:r>
          </a:p>
        </p:txBody>
      </p:sp>
    </p:spTree>
    <p:extLst>
      <p:ext uri="{BB962C8B-B14F-4D97-AF65-F5344CB8AC3E}">
        <p14:creationId xmlns:p14="http://schemas.microsoft.com/office/powerpoint/2010/main" val="2649078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49</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Reclassement</a:t>
            </a:r>
            <a:br>
              <a:rPr lang="fr-BE" sz="3200" b="1">
                <a:solidFill>
                  <a:srgbClr val="0F2D40"/>
                </a:solidFill>
                <a:latin typeface="Montserrat" panose="00000500000000000000" pitchFamily="2" charset="0"/>
              </a:rPr>
            </a:br>
            <a:r>
              <a:rPr lang="fr-BE" sz="2400">
                <a:solidFill>
                  <a:srgbClr val="0F2D40"/>
                </a:solidFill>
                <a:latin typeface="Montserrat" panose="00000500000000000000" pitchFamily="2" charset="0"/>
              </a:rPr>
              <a:t>(Division supérieure)</a:t>
            </a:r>
            <a:endParaRPr lang="fr-BE" sz="320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085849"/>
            <a:ext cx="10515600" cy="5407025"/>
          </a:xfrm>
        </p:spPr>
        <p:txBody>
          <a:bodyPr>
            <a:normAutofit fontScale="92500" lnSpcReduction="20000"/>
          </a:bodyPr>
          <a:lstStyle/>
          <a:p>
            <a:pPr>
              <a:spcBef>
                <a:spcPts val="1200"/>
              </a:spcBef>
              <a:spcAft>
                <a:spcPts val="1200"/>
              </a:spcAft>
            </a:pPr>
            <a:endParaRPr lang="fr-BE" u="sng" dirty="0">
              <a:solidFill>
                <a:srgbClr val="0F2D40"/>
              </a:solidFill>
              <a:latin typeface="Montserrat" panose="00000500000000000000" pitchFamily="2" charset="0"/>
            </a:endParaRPr>
          </a:p>
          <a:p>
            <a:pPr>
              <a:spcBef>
                <a:spcPts val="1200"/>
              </a:spcBef>
              <a:spcAft>
                <a:spcPts val="1200"/>
              </a:spcAft>
            </a:pPr>
            <a:r>
              <a:rPr lang="fr-BE" u="sng" dirty="0">
                <a:solidFill>
                  <a:srgbClr val="0F2D40"/>
                </a:solidFill>
                <a:latin typeface="Montserrat" panose="00000500000000000000" pitchFamily="2" charset="0"/>
              </a:rPr>
              <a:t>Objectif :</a:t>
            </a:r>
            <a:r>
              <a:rPr lang="fr-BE" dirty="0">
                <a:solidFill>
                  <a:srgbClr val="0F2D40"/>
                </a:solidFill>
                <a:latin typeface="Montserrat" panose="00000500000000000000" pitchFamily="2" charset="0"/>
              </a:rPr>
              <a:t> créer des divisions « homogènes »</a:t>
            </a:r>
          </a:p>
          <a:p>
            <a:pPr>
              <a:spcBef>
                <a:spcPts val="1200"/>
              </a:spcBef>
              <a:spcAft>
                <a:spcPts val="1200"/>
              </a:spcAft>
            </a:pPr>
            <a:r>
              <a:rPr lang="fr-BE" b="1" u="sng" dirty="0">
                <a:solidFill>
                  <a:srgbClr val="0F2D40"/>
                </a:solidFill>
                <a:latin typeface="Montserrat" panose="00000500000000000000" pitchFamily="2" charset="0"/>
              </a:rPr>
              <a:t>Automatique</a:t>
            </a:r>
            <a:r>
              <a:rPr lang="fr-BE" dirty="0">
                <a:solidFill>
                  <a:srgbClr val="0F2D40"/>
                </a:solidFill>
                <a:latin typeface="Montserrat" panose="00000500000000000000" pitchFamily="2" charset="0"/>
              </a:rPr>
              <a:t> mais dépend des places disponibles (ballotages, déclassements, retrait d’équipes, reclassement)</a:t>
            </a:r>
          </a:p>
          <a:p>
            <a:pPr>
              <a:spcBef>
                <a:spcPts val="1200"/>
              </a:spcBef>
              <a:spcAft>
                <a:spcPts val="1200"/>
              </a:spcAft>
            </a:pPr>
            <a:r>
              <a:rPr lang="fr-BE" dirty="0">
                <a:solidFill>
                  <a:srgbClr val="0F2D40"/>
                </a:solidFill>
                <a:latin typeface="Montserrat" panose="00000500000000000000" pitchFamily="2" charset="0"/>
              </a:rPr>
              <a:t>Priorité en fonction de l’indice de force des équipes</a:t>
            </a:r>
          </a:p>
          <a:p>
            <a:pPr>
              <a:spcBef>
                <a:spcPts val="1200"/>
              </a:spcBef>
              <a:spcAft>
                <a:spcPts val="1200"/>
              </a:spcAft>
            </a:pPr>
            <a:r>
              <a:rPr lang="fr-BE" dirty="0">
                <a:solidFill>
                  <a:srgbClr val="0F2D40"/>
                </a:solidFill>
                <a:latin typeface="Montserrat" panose="00000500000000000000" pitchFamily="2" charset="0"/>
              </a:rPr>
              <a:t>Concerne les nouvelles </a:t>
            </a:r>
            <a:r>
              <a:rPr lang="fr-BE" b="1" dirty="0">
                <a:solidFill>
                  <a:srgbClr val="CD0041"/>
                </a:solidFill>
                <a:latin typeface="Montserrat" panose="00000500000000000000" pitchFamily="2" charset="0"/>
              </a:rPr>
              <a:t>ET</a:t>
            </a:r>
            <a:r>
              <a:rPr lang="fr-BE" dirty="0">
                <a:solidFill>
                  <a:srgbClr val="0F2D40"/>
                </a:solidFill>
                <a:latin typeface="Montserrat" panose="00000500000000000000" pitchFamily="2" charset="0"/>
              </a:rPr>
              <a:t> les anciennes équipes</a:t>
            </a:r>
          </a:p>
          <a:p>
            <a:pPr>
              <a:spcBef>
                <a:spcPts val="1200"/>
              </a:spcBef>
              <a:spcAft>
                <a:spcPts val="1200"/>
              </a:spcAft>
            </a:pPr>
            <a:r>
              <a:rPr lang="fr-BE" dirty="0">
                <a:solidFill>
                  <a:srgbClr val="0F2D40"/>
                </a:solidFill>
                <a:latin typeface="Montserrat" panose="00000500000000000000" pitchFamily="2" charset="0"/>
              </a:rPr>
              <a:t>Conditions pour intégrer une série supérieure :</a:t>
            </a:r>
          </a:p>
          <a:p>
            <a:pPr lvl="1">
              <a:spcBef>
                <a:spcPts val="1200"/>
              </a:spcBef>
              <a:spcAft>
                <a:spcPts val="1200"/>
              </a:spcAft>
            </a:pPr>
            <a:r>
              <a:rPr lang="fr-BE" dirty="0">
                <a:solidFill>
                  <a:srgbClr val="0F2D40"/>
                </a:solidFill>
                <a:latin typeface="Montserrat" panose="00000500000000000000" pitchFamily="2" charset="0"/>
              </a:rPr>
              <a:t>Indice &gt;= moyenne des indices de cette série</a:t>
            </a:r>
          </a:p>
          <a:p>
            <a:pPr marL="457200" lvl="1" indent="0">
              <a:spcBef>
                <a:spcPts val="1200"/>
              </a:spcBef>
              <a:spcAft>
                <a:spcPts val="1200"/>
              </a:spcAft>
              <a:buNone/>
            </a:pPr>
            <a:r>
              <a:rPr lang="fr-BE" b="1" dirty="0">
                <a:solidFill>
                  <a:srgbClr val="CD0041"/>
                </a:solidFill>
                <a:latin typeface="Montserrat" panose="00000500000000000000" pitchFamily="2" charset="0"/>
              </a:rPr>
              <a:t>ET</a:t>
            </a:r>
          </a:p>
          <a:p>
            <a:pPr lvl="1">
              <a:spcBef>
                <a:spcPts val="1200"/>
              </a:spcBef>
              <a:spcAft>
                <a:spcPts val="1200"/>
              </a:spcAft>
            </a:pPr>
            <a:r>
              <a:rPr lang="fr-BE" dirty="0">
                <a:solidFill>
                  <a:srgbClr val="0F2D40"/>
                </a:solidFill>
                <a:latin typeface="Montserrat" panose="00000500000000000000" pitchFamily="2" charset="0"/>
              </a:rPr>
              <a:t>&gt; indice d’une équipe en ballotage de cette série</a:t>
            </a:r>
          </a:p>
        </p:txBody>
      </p:sp>
    </p:spTree>
    <p:extLst>
      <p:ext uri="{BB962C8B-B14F-4D97-AF65-F5344CB8AC3E}">
        <p14:creationId xmlns:p14="http://schemas.microsoft.com/office/powerpoint/2010/main" val="2637716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5</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Interclubs loisirs</a:t>
            </a:r>
            <a:br>
              <a:rPr lang="fr-BE" sz="3200" b="1" dirty="0">
                <a:solidFill>
                  <a:srgbClr val="0F2D40"/>
                </a:solidFill>
                <a:latin typeface="Montserrat" panose="00000500000000000000" pitchFamily="2" charset="0"/>
              </a:rPr>
            </a:br>
            <a:r>
              <a:rPr lang="fr-BE" sz="2400" dirty="0">
                <a:solidFill>
                  <a:srgbClr val="0F2D40"/>
                </a:solidFill>
                <a:latin typeface="Montserrat" panose="00000500000000000000" pitchFamily="2" charset="0"/>
              </a:rPr>
              <a:t>Nouveautés 2022-2023 (2)</a:t>
            </a: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lnSpcReduction="10000"/>
          </a:bodyPr>
          <a:lstStyle/>
          <a:p>
            <a:pPr algn="just">
              <a:spcBef>
                <a:spcPts val="1200"/>
              </a:spcBef>
              <a:spcAft>
                <a:spcPts val="1200"/>
              </a:spcAft>
            </a:pPr>
            <a:r>
              <a:rPr lang="fr-FR" sz="2600" dirty="0">
                <a:solidFill>
                  <a:srgbClr val="0F2D40"/>
                </a:solidFill>
                <a:latin typeface="Montserrat" panose="00000500000000000000" pitchFamily="2" charset="0"/>
              </a:rPr>
              <a:t>Toute demande d’avancement ou de report d’une rencontre doit être introduite auprès du club adverse concerné </a:t>
            </a:r>
            <a:r>
              <a:rPr lang="fr-FR" sz="2600" b="1" dirty="0">
                <a:solidFill>
                  <a:srgbClr val="CD0041"/>
                </a:solidFill>
                <a:latin typeface="Montserrat" panose="00000500000000000000" pitchFamily="2" charset="0"/>
              </a:rPr>
              <a:t>au plus tard 7 jours avant</a:t>
            </a:r>
            <a:r>
              <a:rPr lang="fr-FR" sz="2600" dirty="0">
                <a:solidFill>
                  <a:srgbClr val="CD0041"/>
                </a:solidFill>
                <a:latin typeface="Montserrat" panose="00000500000000000000" pitchFamily="2" charset="0"/>
              </a:rPr>
              <a:t> </a:t>
            </a:r>
            <a:r>
              <a:rPr lang="fr-FR" sz="2600" dirty="0">
                <a:solidFill>
                  <a:srgbClr val="0F2D40"/>
                </a:solidFill>
                <a:latin typeface="Montserrat" panose="00000500000000000000" pitchFamily="2" charset="0"/>
              </a:rPr>
              <a:t>la rencontre</a:t>
            </a:r>
          </a:p>
          <a:p>
            <a:pPr algn="just">
              <a:spcBef>
                <a:spcPts val="1200"/>
              </a:spcBef>
              <a:spcAft>
                <a:spcPts val="1200"/>
              </a:spcAft>
            </a:pPr>
            <a:r>
              <a:rPr lang="fr-FR" sz="2600" dirty="0">
                <a:solidFill>
                  <a:srgbClr val="0F2D40"/>
                </a:solidFill>
                <a:latin typeface="Montserrat" panose="00000500000000000000" pitchFamily="2" charset="0"/>
              </a:rPr>
              <a:t>Toute demande de report d’une rencontre pour cas de force majeure doit être introduite </a:t>
            </a:r>
            <a:r>
              <a:rPr lang="fr-FR" sz="2600" b="1" dirty="0">
                <a:solidFill>
                  <a:srgbClr val="CD0041"/>
                </a:solidFill>
                <a:latin typeface="Montserrat" panose="00000500000000000000" pitchFamily="2" charset="0"/>
              </a:rPr>
              <a:t>jusqu’à 4 heures </a:t>
            </a:r>
            <a:r>
              <a:rPr lang="fr-FR" sz="2600" dirty="0">
                <a:solidFill>
                  <a:srgbClr val="0F2D40"/>
                </a:solidFill>
                <a:latin typeface="Montserrat" panose="00000500000000000000" pitchFamily="2" charset="0"/>
              </a:rPr>
              <a:t>avant la rencontre</a:t>
            </a:r>
          </a:p>
          <a:p>
            <a:pPr algn="just">
              <a:spcBef>
                <a:spcPts val="1200"/>
              </a:spcBef>
              <a:spcAft>
                <a:spcPts val="1200"/>
              </a:spcAft>
            </a:pPr>
            <a:r>
              <a:rPr lang="fr-FR" sz="2600" dirty="0">
                <a:solidFill>
                  <a:srgbClr val="0F2D40"/>
                </a:solidFill>
                <a:latin typeface="Montserrat" panose="00000500000000000000" pitchFamily="2" charset="0"/>
              </a:rPr>
              <a:t>Format de rencontre fixé </a:t>
            </a:r>
            <a:r>
              <a:rPr lang="fr-FR" sz="2600" b="1" dirty="0">
                <a:solidFill>
                  <a:srgbClr val="CD0041"/>
                </a:solidFill>
                <a:latin typeface="Montserrat" panose="00000500000000000000" pitchFamily="2" charset="0"/>
              </a:rPr>
              <a:t>par défaut</a:t>
            </a:r>
            <a:r>
              <a:rPr lang="fr-FR" sz="2600" dirty="0">
                <a:solidFill>
                  <a:srgbClr val="0F2D40"/>
                </a:solidFill>
                <a:latin typeface="Montserrat" panose="00000500000000000000" pitchFamily="2" charset="0"/>
              </a:rPr>
              <a:t>. Autre format possible pour autant que :</a:t>
            </a:r>
          </a:p>
          <a:p>
            <a:pPr lvl="1" algn="just">
              <a:spcBef>
                <a:spcPts val="1200"/>
              </a:spcBef>
              <a:spcAft>
                <a:spcPts val="1200"/>
              </a:spcAft>
            </a:pPr>
            <a:r>
              <a:rPr lang="fr-FR" sz="2600" dirty="0">
                <a:solidFill>
                  <a:srgbClr val="0F2D40"/>
                </a:solidFill>
                <a:latin typeface="Montserrat" panose="00000500000000000000" pitchFamily="2" charset="0"/>
              </a:rPr>
              <a:t>8 matches sur la rencontre</a:t>
            </a:r>
          </a:p>
          <a:p>
            <a:pPr lvl="1" algn="just">
              <a:spcBef>
                <a:spcPts val="1200"/>
              </a:spcBef>
              <a:spcAft>
                <a:spcPts val="1200"/>
              </a:spcAft>
            </a:pPr>
            <a:r>
              <a:rPr lang="fr-FR" sz="2600" dirty="0">
                <a:solidFill>
                  <a:srgbClr val="0F2D40"/>
                </a:solidFill>
                <a:latin typeface="Montserrat" panose="00000500000000000000" pitchFamily="2" charset="0"/>
              </a:rPr>
              <a:t>Accord entre les équipes au plus tard 24h avant la rencontre</a:t>
            </a:r>
          </a:p>
          <a:p>
            <a:pPr>
              <a:spcBef>
                <a:spcPts val="1200"/>
              </a:spcBef>
              <a:spcAft>
                <a:spcPts val="1200"/>
              </a:spcAft>
            </a:pPr>
            <a:endParaRPr lang="fr-FR" dirty="0">
              <a:cs typeface="Calibri Light"/>
            </a:endParaRPr>
          </a:p>
        </p:txBody>
      </p:sp>
    </p:spTree>
    <p:extLst>
      <p:ext uri="{BB962C8B-B14F-4D97-AF65-F5344CB8AC3E}">
        <p14:creationId xmlns:p14="http://schemas.microsoft.com/office/powerpoint/2010/main" val="1689243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50</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Etablissement des séries</a:t>
            </a:r>
            <a:br>
              <a:rPr lang="fr-BE" sz="3200" b="1">
                <a:solidFill>
                  <a:srgbClr val="0F2D40"/>
                </a:solidFill>
                <a:latin typeface="Montserrat" panose="00000500000000000000" pitchFamily="2" charset="0"/>
              </a:rPr>
            </a:br>
            <a:r>
              <a:rPr lang="fr-BE" sz="2400">
                <a:solidFill>
                  <a:srgbClr val="0F2D40"/>
                </a:solidFill>
                <a:latin typeface="Montserrat" panose="00000500000000000000" pitchFamily="2" charset="0"/>
              </a:rPr>
              <a:t>Ordre de priorité</a:t>
            </a:r>
            <a:endParaRPr lang="fr-BE" sz="320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197552"/>
            <a:ext cx="10515600" cy="4462896"/>
          </a:xfrm>
        </p:spPr>
        <p:txBody>
          <a:bodyPr>
            <a:normAutofit/>
          </a:bodyPr>
          <a:lstStyle/>
          <a:p>
            <a:pPr marL="514350" indent="-514350">
              <a:spcBef>
                <a:spcPts val="1200"/>
              </a:spcBef>
              <a:spcAft>
                <a:spcPts val="1200"/>
              </a:spcAft>
              <a:buAutoNum type="arabicParenR"/>
            </a:pPr>
            <a:r>
              <a:rPr lang="fr-FR" dirty="0"/>
              <a:t>Classement général 2021-2022</a:t>
            </a:r>
          </a:p>
          <a:p>
            <a:pPr marL="514350" indent="-514350">
              <a:spcBef>
                <a:spcPts val="1200"/>
              </a:spcBef>
              <a:spcAft>
                <a:spcPts val="1200"/>
              </a:spcAft>
              <a:buAutoNum type="arabicParenR"/>
            </a:pPr>
            <a:r>
              <a:rPr lang="fr-FR" dirty="0"/>
              <a:t>Retrait d’équipes</a:t>
            </a:r>
          </a:p>
          <a:p>
            <a:pPr marL="514350" indent="-514350">
              <a:spcBef>
                <a:spcPts val="1200"/>
              </a:spcBef>
              <a:spcAft>
                <a:spcPts val="1200"/>
              </a:spcAft>
              <a:buAutoNum type="arabicParenR"/>
            </a:pPr>
            <a:r>
              <a:rPr lang="fr-FR" dirty="0"/>
              <a:t>Déclassement</a:t>
            </a:r>
          </a:p>
          <a:p>
            <a:pPr marL="514350" indent="-514350">
              <a:spcBef>
                <a:spcPts val="1200"/>
              </a:spcBef>
              <a:spcAft>
                <a:spcPts val="1200"/>
              </a:spcAft>
              <a:buAutoNum type="arabicParenR"/>
            </a:pPr>
            <a:r>
              <a:rPr lang="fr-FR" dirty="0"/>
              <a:t>Reclassement automatique</a:t>
            </a:r>
          </a:p>
          <a:p>
            <a:pPr marL="514350" indent="-514350">
              <a:spcBef>
                <a:spcPts val="1200"/>
              </a:spcBef>
              <a:spcAft>
                <a:spcPts val="1200"/>
              </a:spcAft>
              <a:buAutoNum type="arabicParenR"/>
            </a:pPr>
            <a:r>
              <a:rPr lang="fr-FR" dirty="0"/>
              <a:t>Regroupement géographique</a:t>
            </a:r>
          </a:p>
        </p:txBody>
      </p:sp>
    </p:spTree>
    <p:extLst>
      <p:ext uri="{BB962C8B-B14F-4D97-AF65-F5344CB8AC3E}">
        <p14:creationId xmlns:p14="http://schemas.microsoft.com/office/powerpoint/2010/main" val="1705041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51</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Etablissement des séries</a:t>
            </a:r>
            <a:br>
              <a:rPr lang="fr-BE" sz="3200" b="1" dirty="0">
                <a:solidFill>
                  <a:srgbClr val="0F2D40"/>
                </a:solidFill>
                <a:latin typeface="Montserrat" panose="00000500000000000000" pitchFamily="2" charset="0"/>
              </a:rPr>
            </a:br>
            <a:r>
              <a:rPr lang="fr-BE" sz="2400" dirty="0">
                <a:solidFill>
                  <a:srgbClr val="0F2D40"/>
                </a:solidFill>
                <a:latin typeface="Montserrat" panose="00000500000000000000" pitchFamily="2" charset="0"/>
              </a:rPr>
              <a:t>1</a:t>
            </a:r>
            <a:r>
              <a:rPr lang="fr-BE" sz="2400" baseline="30000" dirty="0">
                <a:solidFill>
                  <a:srgbClr val="0F2D40"/>
                </a:solidFill>
                <a:latin typeface="Montserrat" panose="00000500000000000000" pitchFamily="2" charset="0"/>
              </a:rPr>
              <a:t>er</a:t>
            </a:r>
            <a:r>
              <a:rPr lang="fr-BE" sz="2400" dirty="0">
                <a:solidFill>
                  <a:srgbClr val="0F2D40"/>
                </a:solidFill>
                <a:latin typeface="Montserrat" panose="00000500000000000000" pitchFamily="2" charset="0"/>
              </a:rPr>
              <a:t> exemple (vidéo)</a:t>
            </a:r>
          </a:p>
        </p:txBody>
      </p:sp>
      <p:pic>
        <p:nvPicPr>
          <p:cNvPr id="10" name="Etablissement série">
            <a:hlinkClick r:id="" action="ppaction://media"/>
            <a:extLst>
              <a:ext uri="{FF2B5EF4-FFF2-40B4-BE49-F238E27FC236}">
                <a16:creationId xmlns:a16="http://schemas.microsoft.com/office/drawing/2014/main" id="{94DC6152-1F3A-45E2-9EAF-90B1DBD857D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89922" y="1340427"/>
            <a:ext cx="8717902" cy="4815754"/>
          </a:xfrm>
        </p:spPr>
      </p:pic>
    </p:spTree>
    <p:extLst>
      <p:ext uri="{BB962C8B-B14F-4D97-AF65-F5344CB8AC3E}">
        <p14:creationId xmlns:p14="http://schemas.microsoft.com/office/powerpoint/2010/main" val="2156757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0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52</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Etablissement des séries</a:t>
            </a:r>
            <a:br>
              <a:rPr lang="fr-BE" sz="3200" b="1" dirty="0">
                <a:solidFill>
                  <a:srgbClr val="0F2D40"/>
                </a:solidFill>
                <a:latin typeface="Montserrat" panose="00000500000000000000" pitchFamily="2" charset="0"/>
              </a:rPr>
            </a:br>
            <a:r>
              <a:rPr lang="fr-BE" sz="2400" dirty="0">
                <a:solidFill>
                  <a:srgbClr val="0F2D40"/>
                </a:solidFill>
                <a:latin typeface="Montserrat" panose="00000500000000000000" pitchFamily="2" charset="0"/>
              </a:rPr>
              <a:t>2</a:t>
            </a:r>
            <a:r>
              <a:rPr lang="fr-BE" sz="2400" baseline="30000" dirty="0">
                <a:solidFill>
                  <a:srgbClr val="0F2D40"/>
                </a:solidFill>
                <a:latin typeface="Montserrat" panose="00000500000000000000" pitchFamily="2" charset="0"/>
              </a:rPr>
              <a:t>ème</a:t>
            </a:r>
            <a:r>
              <a:rPr lang="fr-BE" sz="2400" dirty="0">
                <a:solidFill>
                  <a:srgbClr val="0F2D40"/>
                </a:solidFill>
                <a:latin typeface="Montserrat" panose="00000500000000000000" pitchFamily="2" charset="0"/>
              </a:rPr>
              <a:t> exemple (vidéo)</a:t>
            </a:r>
            <a:endParaRPr lang="fr-BE" sz="3200" dirty="0">
              <a:solidFill>
                <a:srgbClr val="0F2D40"/>
              </a:solidFill>
              <a:latin typeface="Montserrat" panose="00000500000000000000" pitchFamily="2" charset="0"/>
            </a:endParaRPr>
          </a:p>
        </p:txBody>
      </p:sp>
      <p:pic>
        <p:nvPicPr>
          <p:cNvPr id="8" name="Etablissement série (2)">
            <a:hlinkClick r:id="" action="ppaction://media"/>
            <a:extLst>
              <a:ext uri="{FF2B5EF4-FFF2-40B4-BE49-F238E27FC236}">
                <a16:creationId xmlns:a16="http://schemas.microsoft.com/office/drawing/2014/main" id="{86BBB30C-B6B2-41C4-847C-CFF033A76EE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57412" y="1545431"/>
            <a:ext cx="7877175" cy="4351338"/>
          </a:xfrm>
        </p:spPr>
      </p:pic>
    </p:spTree>
    <p:extLst>
      <p:ext uri="{BB962C8B-B14F-4D97-AF65-F5344CB8AC3E}">
        <p14:creationId xmlns:p14="http://schemas.microsoft.com/office/powerpoint/2010/main" val="3609105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53</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Conseils</a:t>
            </a:r>
            <a:endParaRPr lang="fr-BE" sz="320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a:lstStyle/>
          <a:p>
            <a:pPr>
              <a:spcBef>
                <a:spcPts val="1200"/>
              </a:spcBef>
              <a:spcAft>
                <a:spcPts val="1200"/>
              </a:spcAft>
            </a:pPr>
            <a:r>
              <a:rPr lang="fr-BE">
                <a:solidFill>
                  <a:srgbClr val="0F2D40"/>
                </a:solidFill>
                <a:latin typeface="Montserrat" panose="00000500000000000000" pitchFamily="2" charset="0"/>
              </a:rPr>
              <a:t>Inscrivez les joueurs de base ayant les indices de force les plus élevés </a:t>
            </a:r>
            <a:r>
              <a:rPr lang="fr-BE" b="1">
                <a:solidFill>
                  <a:srgbClr val="CD0041"/>
                </a:solidFill>
                <a:latin typeface="Montserrat" panose="00000500000000000000" pitchFamily="2" charset="0"/>
              </a:rPr>
              <a:t>MAIS</a:t>
            </a:r>
            <a:r>
              <a:rPr lang="fr-BE">
                <a:solidFill>
                  <a:srgbClr val="0F2D40"/>
                </a:solidFill>
                <a:latin typeface="Montserrat" panose="00000500000000000000" pitchFamily="2" charset="0"/>
              </a:rPr>
              <a:t> n’inscrivez pas des joueurs de base qui ne joueront probablement jamais et qui augmenteraient artificiellement votre indice*</a:t>
            </a:r>
          </a:p>
          <a:p>
            <a:pPr>
              <a:spcBef>
                <a:spcPts val="1200"/>
              </a:spcBef>
              <a:spcAft>
                <a:spcPts val="1200"/>
              </a:spcAft>
            </a:pPr>
            <a:r>
              <a:rPr lang="fr-FR" b="1">
                <a:solidFill>
                  <a:srgbClr val="CD0041"/>
                </a:solidFill>
                <a:latin typeface="Montserrat" panose="00000500000000000000" pitchFamily="2" charset="0"/>
              </a:rPr>
              <a:t>SI</a:t>
            </a:r>
            <a:r>
              <a:rPr lang="fr-FR">
                <a:solidFill>
                  <a:srgbClr val="0F2D40"/>
                </a:solidFill>
                <a:latin typeface="Montserrat" panose="00000500000000000000" pitchFamily="2" charset="0"/>
              </a:rPr>
              <a:t> une équipe est relativement déforcée par rapport à la saison précédente, demandez un déclassement aussi bien dans l’intérêt des joueurs locaux que des joueurs adverses.</a:t>
            </a:r>
            <a:endParaRPr lang="fr-BE">
              <a:solidFill>
                <a:srgbClr val="0F2D40"/>
              </a:solidFill>
              <a:latin typeface="Montserrat" panose="00000500000000000000" pitchFamily="2" charset="0"/>
            </a:endParaRPr>
          </a:p>
        </p:txBody>
      </p:sp>
    </p:spTree>
    <p:extLst>
      <p:ext uri="{BB962C8B-B14F-4D97-AF65-F5344CB8AC3E}">
        <p14:creationId xmlns:p14="http://schemas.microsoft.com/office/powerpoint/2010/main" val="2231266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Timing</a:t>
            </a:r>
            <a:endParaRPr lang="fr-BE" sz="3200">
              <a:solidFill>
                <a:srgbClr val="0F2D40"/>
              </a:solidFill>
              <a:latin typeface="Montserrat" panose="00000500000000000000" pitchFamily="2" charset="0"/>
            </a:endParaRPr>
          </a:p>
        </p:txBody>
      </p:sp>
      <p:sp>
        <p:nvSpPr>
          <p:cNvPr id="10" name="Rectangle 9" descr="Enseignant">
            <a:extLst>
              <a:ext uri="{FF2B5EF4-FFF2-40B4-BE49-F238E27FC236}">
                <a16:creationId xmlns:a16="http://schemas.microsoft.com/office/drawing/2014/main" id="{B818FA6B-3DC5-4623-A5B4-2B3E9BB487D7}"/>
              </a:ext>
            </a:extLst>
          </p:cNvPr>
          <p:cNvSpPr/>
          <p:nvPr/>
        </p:nvSpPr>
        <p:spPr>
          <a:xfrm>
            <a:off x="1474362" y="2038928"/>
            <a:ext cx="1485526" cy="148552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1" name="Groupe 10">
            <a:extLst>
              <a:ext uri="{FF2B5EF4-FFF2-40B4-BE49-F238E27FC236}">
                <a16:creationId xmlns:a16="http://schemas.microsoft.com/office/drawing/2014/main" id="{3538E76C-834B-4D54-B408-00B11238EB17}"/>
              </a:ext>
            </a:extLst>
          </p:cNvPr>
          <p:cNvGrpSpPr/>
          <p:nvPr/>
        </p:nvGrpSpPr>
        <p:grpSpPr>
          <a:xfrm>
            <a:off x="566541" y="3941571"/>
            <a:ext cx="3878874" cy="877500"/>
            <a:chOff x="174284" y="2688240"/>
            <a:chExt cx="3301169" cy="877500"/>
          </a:xfrm>
        </p:grpSpPr>
        <p:sp>
          <p:nvSpPr>
            <p:cNvPr id="22" name="Rectangle 21">
              <a:extLst>
                <a:ext uri="{FF2B5EF4-FFF2-40B4-BE49-F238E27FC236}">
                  <a16:creationId xmlns:a16="http://schemas.microsoft.com/office/drawing/2014/main" id="{F63B811E-D598-4E09-8B74-771A5DB0B433}"/>
                </a:ext>
              </a:extLst>
            </p:cNvPr>
            <p:cNvSpPr/>
            <p:nvPr/>
          </p:nvSpPr>
          <p:spPr>
            <a:xfrm>
              <a:off x="174284"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ZoneTexte 22">
              <a:extLst>
                <a:ext uri="{FF2B5EF4-FFF2-40B4-BE49-F238E27FC236}">
                  <a16:creationId xmlns:a16="http://schemas.microsoft.com/office/drawing/2014/main" id="{864B667A-0ACE-4B56-87FB-9A96185AE7AF}"/>
                </a:ext>
              </a:extLst>
            </p:cNvPr>
            <p:cNvSpPr txBox="1"/>
            <p:nvPr/>
          </p:nvSpPr>
          <p:spPr>
            <a:xfrm>
              <a:off x="174284" y="2688240"/>
              <a:ext cx="3301169"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fr-BE" sz="2800" kern="1200">
                  <a:solidFill>
                    <a:srgbClr val="0F2D40"/>
                  </a:solidFill>
                  <a:latin typeface="Montserrat" panose="00000500000000000000" pitchFamily="2" charset="0"/>
                </a:rPr>
                <a:t>Introduction + Présentations</a:t>
              </a:r>
              <a:endParaRPr lang="en-US" sz="2800" kern="1200">
                <a:solidFill>
                  <a:srgbClr val="0F2D40"/>
                </a:solidFill>
                <a:latin typeface="Montserrat" panose="00000500000000000000" pitchFamily="2" charset="0"/>
              </a:endParaRPr>
            </a:p>
          </p:txBody>
        </p:sp>
      </p:grpSp>
      <p:sp>
        <p:nvSpPr>
          <p:cNvPr id="14" name="Rectangle 13" descr="Coche">
            <a:extLst>
              <a:ext uri="{FF2B5EF4-FFF2-40B4-BE49-F238E27FC236}">
                <a16:creationId xmlns:a16="http://schemas.microsoft.com/office/drawing/2014/main" id="{1C2DEFBD-493E-4B53-A37D-A5E43425EF8C}"/>
              </a:ext>
            </a:extLst>
          </p:cNvPr>
          <p:cNvSpPr/>
          <p:nvPr/>
        </p:nvSpPr>
        <p:spPr>
          <a:xfrm>
            <a:off x="5353237" y="2038928"/>
            <a:ext cx="1485526" cy="1485526"/>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fr-BE"/>
          </a:p>
        </p:txBody>
      </p:sp>
      <p:grpSp>
        <p:nvGrpSpPr>
          <p:cNvPr id="15" name="Groupe 14">
            <a:extLst>
              <a:ext uri="{FF2B5EF4-FFF2-40B4-BE49-F238E27FC236}">
                <a16:creationId xmlns:a16="http://schemas.microsoft.com/office/drawing/2014/main" id="{00193C97-262B-4686-A433-0664AD78C6C9}"/>
              </a:ext>
            </a:extLst>
          </p:cNvPr>
          <p:cNvGrpSpPr/>
          <p:nvPr/>
        </p:nvGrpSpPr>
        <p:grpSpPr>
          <a:xfrm>
            <a:off x="4445415" y="3941571"/>
            <a:ext cx="3301169" cy="877500"/>
            <a:chOff x="4053158" y="2688240"/>
            <a:chExt cx="3301169" cy="877500"/>
          </a:xfrm>
        </p:grpSpPr>
        <p:sp>
          <p:nvSpPr>
            <p:cNvPr id="20" name="Rectangle 19">
              <a:extLst>
                <a:ext uri="{FF2B5EF4-FFF2-40B4-BE49-F238E27FC236}">
                  <a16:creationId xmlns:a16="http://schemas.microsoft.com/office/drawing/2014/main" id="{FC49C634-D349-47A4-B75E-EAB9E778AC04}"/>
                </a:ext>
              </a:extLst>
            </p:cNvPr>
            <p:cNvSpPr/>
            <p:nvPr/>
          </p:nvSpPr>
          <p:spPr>
            <a:xfrm>
              <a:off x="4053158"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ZoneTexte 20">
              <a:extLst>
                <a:ext uri="{FF2B5EF4-FFF2-40B4-BE49-F238E27FC236}">
                  <a16:creationId xmlns:a16="http://schemas.microsoft.com/office/drawing/2014/main" id="{2C06917E-009B-4AE6-96CD-56DF6DDE75F8}"/>
                </a:ext>
              </a:extLst>
            </p:cNvPr>
            <p:cNvSpPr txBox="1"/>
            <p:nvPr/>
          </p:nvSpPr>
          <p:spPr>
            <a:xfrm>
              <a:off x="4053158" y="2688240"/>
              <a:ext cx="3301169"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fr-BE" sz="2800" kern="1200">
                  <a:solidFill>
                    <a:srgbClr val="0F2D40"/>
                  </a:solidFill>
                  <a:latin typeface="Montserrat" panose="00000500000000000000" pitchFamily="2" charset="0"/>
                </a:rPr>
                <a:t>Explications</a:t>
              </a:r>
              <a:endParaRPr lang="en-US" sz="2800" kern="1200">
                <a:solidFill>
                  <a:srgbClr val="0F2D40"/>
                </a:solidFill>
                <a:latin typeface="Montserrat" panose="00000500000000000000" pitchFamily="2" charset="0"/>
              </a:endParaRPr>
            </a:p>
          </p:txBody>
        </p:sp>
      </p:grpSp>
      <p:sp>
        <p:nvSpPr>
          <p:cNvPr id="16" name="Rectangle 15" descr="Chat">
            <a:extLst>
              <a:ext uri="{FF2B5EF4-FFF2-40B4-BE49-F238E27FC236}">
                <a16:creationId xmlns:a16="http://schemas.microsoft.com/office/drawing/2014/main" id="{DD0F41E5-97E0-4300-B23C-1F1B40A1AC62}"/>
              </a:ext>
            </a:extLst>
          </p:cNvPr>
          <p:cNvSpPr/>
          <p:nvPr/>
        </p:nvSpPr>
        <p:spPr>
          <a:xfrm>
            <a:off x="9232111" y="2038928"/>
            <a:ext cx="1485526" cy="148552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7" name="Groupe 16">
            <a:extLst>
              <a:ext uri="{FF2B5EF4-FFF2-40B4-BE49-F238E27FC236}">
                <a16:creationId xmlns:a16="http://schemas.microsoft.com/office/drawing/2014/main" id="{B74317D8-68A9-450E-83B1-9818B0E94D4E}"/>
              </a:ext>
            </a:extLst>
          </p:cNvPr>
          <p:cNvGrpSpPr/>
          <p:nvPr/>
        </p:nvGrpSpPr>
        <p:grpSpPr>
          <a:xfrm>
            <a:off x="8046720" y="3941571"/>
            <a:ext cx="3812345" cy="877500"/>
            <a:chOff x="7932033" y="2688240"/>
            <a:chExt cx="3534775" cy="877500"/>
          </a:xfrm>
        </p:grpSpPr>
        <p:sp>
          <p:nvSpPr>
            <p:cNvPr id="18" name="Rectangle 17">
              <a:extLst>
                <a:ext uri="{FF2B5EF4-FFF2-40B4-BE49-F238E27FC236}">
                  <a16:creationId xmlns:a16="http://schemas.microsoft.com/office/drawing/2014/main" id="{CC7E3A37-B7FA-40C1-B1B9-B633A9955C31}"/>
                </a:ext>
              </a:extLst>
            </p:cNvPr>
            <p:cNvSpPr/>
            <p:nvPr/>
          </p:nvSpPr>
          <p:spPr>
            <a:xfrm>
              <a:off x="7932033" y="2688240"/>
              <a:ext cx="3301169"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ZoneTexte 18">
              <a:extLst>
                <a:ext uri="{FF2B5EF4-FFF2-40B4-BE49-F238E27FC236}">
                  <a16:creationId xmlns:a16="http://schemas.microsoft.com/office/drawing/2014/main" id="{A6396008-CFDE-43AD-9A77-7C2AE9FDCBDD}"/>
                </a:ext>
              </a:extLst>
            </p:cNvPr>
            <p:cNvSpPr txBox="1"/>
            <p:nvPr/>
          </p:nvSpPr>
          <p:spPr>
            <a:xfrm>
              <a:off x="7932033" y="2688240"/>
              <a:ext cx="3534775"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fr-BE" sz="3600" b="1" kern="1200">
                  <a:solidFill>
                    <a:srgbClr val="0F2D40"/>
                  </a:solidFill>
                  <a:latin typeface="Montserrat" panose="00000500000000000000" pitchFamily="2" charset="0"/>
                </a:rPr>
                <a:t>Questions</a:t>
              </a:r>
            </a:p>
            <a:p>
              <a:pPr marL="0" lvl="0" indent="0" algn="ctr" defTabSz="1377950">
                <a:lnSpc>
                  <a:spcPct val="100000"/>
                </a:lnSpc>
                <a:spcBef>
                  <a:spcPct val="0"/>
                </a:spcBef>
                <a:spcAft>
                  <a:spcPct val="35000"/>
                </a:spcAft>
                <a:buNone/>
              </a:pPr>
              <a:r>
                <a:rPr lang="fr-BE" sz="3600" b="1" kern="1200">
                  <a:solidFill>
                    <a:srgbClr val="0F2D40"/>
                  </a:solidFill>
                  <a:latin typeface="Montserrat" panose="00000500000000000000" pitchFamily="2" charset="0"/>
                </a:rPr>
                <a:t>Réponses</a:t>
              </a:r>
              <a:endParaRPr lang="en-US" sz="3600" b="1" kern="1200">
                <a:solidFill>
                  <a:srgbClr val="0F2D40"/>
                </a:solidFill>
                <a:latin typeface="Montserrat" panose="00000500000000000000" pitchFamily="2" charset="0"/>
              </a:endParaRPr>
            </a:p>
          </p:txBody>
        </p:sp>
      </p:grpSp>
    </p:spTree>
    <p:extLst>
      <p:ext uri="{BB962C8B-B14F-4D97-AF65-F5344CB8AC3E}">
        <p14:creationId xmlns:p14="http://schemas.microsoft.com/office/powerpoint/2010/main" val="214403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55</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Questions/Réponses</a:t>
            </a:r>
            <a:br>
              <a:rPr lang="fr-BE" sz="3200" b="1">
                <a:solidFill>
                  <a:srgbClr val="0F2D40"/>
                </a:solidFill>
                <a:latin typeface="Montserrat" panose="00000500000000000000" pitchFamily="2" charset="0"/>
              </a:rPr>
            </a:br>
            <a:r>
              <a:rPr lang="fr-BE" sz="2400">
                <a:solidFill>
                  <a:srgbClr val="0F2D40"/>
                </a:solidFill>
                <a:latin typeface="Montserrat" panose="00000500000000000000" pitchFamily="2" charset="0"/>
              </a:rPr>
              <a:t>(1)</a:t>
            </a:r>
            <a:endParaRPr lang="fr-BE" sz="320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a:normAutofit/>
          </a:bodyPr>
          <a:lstStyle/>
          <a:p>
            <a:pPr>
              <a:spcBef>
                <a:spcPts val="1200"/>
              </a:spcBef>
              <a:spcAft>
                <a:spcPts val="1200"/>
              </a:spcAft>
            </a:pPr>
            <a:r>
              <a:rPr lang="fr-BE" dirty="0">
                <a:solidFill>
                  <a:srgbClr val="0F2D40"/>
                </a:solidFill>
                <a:latin typeface="Montserrat" panose="00000500000000000000" pitchFamily="2" charset="0"/>
              </a:rPr>
              <a:t>Peut-on refuser une montée ou un reclassement automatique ?</a:t>
            </a:r>
          </a:p>
          <a:p>
            <a:pPr marL="0" indent="0">
              <a:spcBef>
                <a:spcPts val="1200"/>
              </a:spcBef>
              <a:spcAft>
                <a:spcPts val="1200"/>
              </a:spcAft>
              <a:buNone/>
            </a:pPr>
            <a:r>
              <a:rPr lang="fr-BE" dirty="0">
                <a:solidFill>
                  <a:srgbClr val="CD0041"/>
                </a:solidFill>
                <a:latin typeface="Montserrat" panose="00000500000000000000" pitchFamily="2" charset="0"/>
              </a:rPr>
              <a:t>	=&gt; Non mais, dans le cas d’une montée, on peut demander un déclassement</a:t>
            </a:r>
          </a:p>
          <a:p>
            <a:pPr>
              <a:spcBef>
                <a:spcPts val="1200"/>
              </a:spcBef>
              <a:spcAft>
                <a:spcPts val="1200"/>
              </a:spcAft>
            </a:pPr>
            <a:r>
              <a:rPr lang="fr-BE" dirty="0">
                <a:solidFill>
                  <a:srgbClr val="0F2D40"/>
                </a:solidFill>
                <a:latin typeface="Montserrat" panose="00000500000000000000" pitchFamily="2" charset="0"/>
              </a:rPr>
              <a:t>Mon équipe était en ballotage ou reléguée pourtant elle se retrouve dans une division supérieure.</a:t>
            </a:r>
          </a:p>
          <a:p>
            <a:pPr marL="0" indent="0">
              <a:spcBef>
                <a:spcPts val="1200"/>
              </a:spcBef>
              <a:spcAft>
                <a:spcPts val="1200"/>
              </a:spcAft>
              <a:buNone/>
            </a:pPr>
            <a:r>
              <a:rPr lang="fr-BE" dirty="0">
                <a:solidFill>
                  <a:srgbClr val="CD0041"/>
                </a:solidFill>
                <a:latin typeface="Montserrat" panose="00000500000000000000" pitchFamily="2" charset="0"/>
              </a:rPr>
              <a:t>	=&gt; L’équipe a été reclassée selon son indice de force</a:t>
            </a:r>
          </a:p>
        </p:txBody>
      </p:sp>
    </p:spTree>
    <p:extLst>
      <p:ext uri="{BB962C8B-B14F-4D97-AF65-F5344CB8AC3E}">
        <p14:creationId xmlns:p14="http://schemas.microsoft.com/office/powerpoint/2010/main" val="2644737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56</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Questions/Réponses</a:t>
            </a:r>
            <a:br>
              <a:rPr lang="fr-BE" sz="3200" b="1">
                <a:solidFill>
                  <a:srgbClr val="0F2D40"/>
                </a:solidFill>
                <a:latin typeface="Montserrat" panose="00000500000000000000" pitchFamily="2" charset="0"/>
              </a:rPr>
            </a:br>
            <a:r>
              <a:rPr lang="fr-BE" sz="2400">
                <a:solidFill>
                  <a:srgbClr val="0F2D40"/>
                </a:solidFill>
                <a:latin typeface="Montserrat" panose="00000500000000000000" pitchFamily="2" charset="0"/>
              </a:rPr>
              <a:t>(2)</a:t>
            </a:r>
            <a:endParaRPr lang="fr-BE" sz="320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a:normAutofit/>
          </a:bodyPr>
          <a:lstStyle/>
          <a:p>
            <a:pPr>
              <a:spcBef>
                <a:spcPts val="1200"/>
              </a:spcBef>
              <a:spcAft>
                <a:spcPts val="1200"/>
              </a:spcAft>
            </a:pPr>
            <a:r>
              <a:rPr lang="fr-BE" dirty="0">
                <a:solidFill>
                  <a:srgbClr val="0F2D40"/>
                </a:solidFill>
                <a:latin typeface="Montserrat" panose="00000500000000000000" pitchFamily="2" charset="0"/>
              </a:rPr>
              <a:t>Pourquoi mon équipe a-t-elle changé de numérotation ?</a:t>
            </a:r>
          </a:p>
          <a:p>
            <a:pPr marL="893763" indent="-893763" algn="l">
              <a:buNone/>
            </a:pPr>
            <a:r>
              <a:rPr lang="fr-BE" dirty="0">
                <a:solidFill>
                  <a:srgbClr val="CD0041"/>
                </a:solidFill>
                <a:latin typeface="Montserrat" panose="00000500000000000000" pitchFamily="2" charset="0"/>
              </a:rPr>
              <a:t>	=&gt; </a:t>
            </a:r>
            <a:r>
              <a:rPr lang="fr-FR" dirty="0">
                <a:solidFill>
                  <a:srgbClr val="CD0041"/>
                </a:solidFill>
                <a:latin typeface="Montserrat" panose="00000500000000000000" pitchFamily="2" charset="0"/>
              </a:rPr>
              <a:t>Une équipe ne peut évoluer dans une division supérieure à une autre équipe d'un même Club ayant un indice de force plus élevé.</a:t>
            </a:r>
          </a:p>
          <a:p>
            <a:pPr marL="893763" indent="-893763" algn="l">
              <a:buNone/>
            </a:pPr>
            <a:endParaRPr lang="fr-BE" sz="1800" b="0" i="0" u="none" strike="noStrike" baseline="0" dirty="0">
              <a:solidFill>
                <a:srgbClr val="000000"/>
              </a:solidFill>
              <a:latin typeface="Calibri" panose="020F0502020204030204" pitchFamily="34" charset="0"/>
            </a:endParaRPr>
          </a:p>
        </p:txBody>
      </p:sp>
      <p:graphicFrame>
        <p:nvGraphicFramePr>
          <p:cNvPr id="2" name="Tableau 2">
            <a:extLst>
              <a:ext uri="{FF2B5EF4-FFF2-40B4-BE49-F238E27FC236}">
                <a16:creationId xmlns:a16="http://schemas.microsoft.com/office/drawing/2014/main" id="{4679C075-C980-4691-8C4E-69A7F271B79A}"/>
              </a:ext>
            </a:extLst>
          </p:cNvPr>
          <p:cNvGraphicFramePr>
            <a:graphicFrameLocks noGrp="1"/>
          </p:cNvGraphicFramePr>
          <p:nvPr>
            <p:extLst>
              <p:ext uri="{D42A27DB-BD31-4B8C-83A1-F6EECF244321}">
                <p14:modId xmlns:p14="http://schemas.microsoft.com/office/powerpoint/2010/main" val="2892477910"/>
              </p:ext>
            </p:extLst>
          </p:nvPr>
        </p:nvGraphicFramePr>
        <p:xfrm>
          <a:off x="1142615" y="3700426"/>
          <a:ext cx="10134985" cy="2363847"/>
        </p:xfrm>
        <a:graphic>
          <a:graphicData uri="http://schemas.openxmlformats.org/drawingml/2006/table">
            <a:tbl>
              <a:tblPr firstRow="1" bandRow="1">
                <a:tableStyleId>{5C22544A-7EE6-4342-B048-85BDC9FD1C3A}</a:tableStyleId>
              </a:tblPr>
              <a:tblGrid>
                <a:gridCol w="2760379">
                  <a:extLst>
                    <a:ext uri="{9D8B030D-6E8A-4147-A177-3AD203B41FA5}">
                      <a16:colId xmlns:a16="http://schemas.microsoft.com/office/drawing/2014/main" val="2027602239"/>
                    </a:ext>
                  </a:extLst>
                </a:gridCol>
                <a:gridCol w="2580549">
                  <a:extLst>
                    <a:ext uri="{9D8B030D-6E8A-4147-A177-3AD203B41FA5}">
                      <a16:colId xmlns:a16="http://schemas.microsoft.com/office/drawing/2014/main" val="3654804685"/>
                    </a:ext>
                  </a:extLst>
                </a:gridCol>
                <a:gridCol w="2478011">
                  <a:extLst>
                    <a:ext uri="{9D8B030D-6E8A-4147-A177-3AD203B41FA5}">
                      <a16:colId xmlns:a16="http://schemas.microsoft.com/office/drawing/2014/main" val="533700371"/>
                    </a:ext>
                  </a:extLst>
                </a:gridCol>
                <a:gridCol w="2316046">
                  <a:extLst>
                    <a:ext uri="{9D8B030D-6E8A-4147-A177-3AD203B41FA5}">
                      <a16:colId xmlns:a16="http://schemas.microsoft.com/office/drawing/2014/main" val="3933556987"/>
                    </a:ext>
                  </a:extLst>
                </a:gridCol>
              </a:tblGrid>
              <a:tr h="787949">
                <a:tc>
                  <a:txBody>
                    <a:bodyPr/>
                    <a:lstStyle/>
                    <a:p>
                      <a:pPr algn="ctr"/>
                      <a:r>
                        <a:rPr lang="fr-BE" sz="2000">
                          <a:latin typeface="Montserrat" panose="00000500000000000000" pitchFamily="2" charset="0"/>
                        </a:rPr>
                        <a:t>Equipe</a:t>
                      </a:r>
                    </a:p>
                  </a:txBody>
                  <a:tcPr anchor="ctr"/>
                </a:tc>
                <a:tc>
                  <a:txBody>
                    <a:bodyPr/>
                    <a:lstStyle/>
                    <a:p>
                      <a:pPr algn="ctr"/>
                      <a:r>
                        <a:rPr lang="fr-BE" sz="2000">
                          <a:latin typeface="Montserrat" panose="00000500000000000000" pitchFamily="2" charset="0"/>
                        </a:rPr>
                        <a:t>Indice </a:t>
                      </a:r>
                    </a:p>
                    <a:p>
                      <a:pPr algn="ctr"/>
                      <a:r>
                        <a:rPr lang="fr-BE" sz="2000">
                          <a:latin typeface="Montserrat" panose="00000500000000000000" pitchFamily="2" charset="0"/>
                        </a:rPr>
                        <a:t>2020-2021</a:t>
                      </a:r>
                    </a:p>
                  </a:txBody>
                  <a:tcPr anchor="ctr"/>
                </a:tc>
                <a:tc>
                  <a:txBody>
                    <a:bodyPr/>
                    <a:lstStyle/>
                    <a:p>
                      <a:pPr algn="ctr"/>
                      <a:r>
                        <a:rPr lang="fr-BE" sz="2000">
                          <a:latin typeface="Montserrat" panose="00000500000000000000" pitchFamily="2" charset="0"/>
                        </a:rPr>
                        <a:t>Indice</a:t>
                      </a:r>
                    </a:p>
                    <a:p>
                      <a:pPr algn="ctr"/>
                      <a:r>
                        <a:rPr lang="fr-BE" sz="2000">
                          <a:latin typeface="Montserrat" panose="00000500000000000000" pitchFamily="2" charset="0"/>
                        </a:rPr>
                        <a:t>2021-2022</a:t>
                      </a:r>
                    </a:p>
                  </a:txBody>
                  <a:tcPr anchor="ctr"/>
                </a:tc>
                <a:tc>
                  <a:txBody>
                    <a:bodyPr/>
                    <a:lstStyle/>
                    <a:p>
                      <a:pPr algn="ctr"/>
                      <a:r>
                        <a:rPr lang="fr-BE" sz="2000">
                          <a:latin typeface="Montserrat" panose="00000500000000000000" pitchFamily="2" charset="0"/>
                        </a:rPr>
                        <a:t>Conséquence</a:t>
                      </a:r>
                    </a:p>
                  </a:txBody>
                  <a:tcPr anchor="ctr"/>
                </a:tc>
                <a:extLst>
                  <a:ext uri="{0D108BD9-81ED-4DB2-BD59-A6C34878D82A}">
                    <a16:rowId xmlns:a16="http://schemas.microsoft.com/office/drawing/2014/main" val="3498602840"/>
                  </a:ext>
                </a:extLst>
              </a:tr>
              <a:tr h="787949">
                <a:tc>
                  <a:txBody>
                    <a:bodyPr/>
                    <a:lstStyle/>
                    <a:p>
                      <a:pPr algn="ctr"/>
                      <a:r>
                        <a:rPr lang="fr-BE" sz="2000">
                          <a:latin typeface="Montserrat" panose="00000500000000000000" pitchFamily="2" charset="0"/>
                        </a:rPr>
                        <a:t>63-M-1 </a:t>
                      </a:r>
                    </a:p>
                    <a:p>
                      <a:pPr algn="ctr"/>
                      <a:r>
                        <a:rPr lang="fr-BE" sz="2000">
                          <a:latin typeface="Montserrat" panose="00000500000000000000" pitchFamily="2" charset="0"/>
                        </a:rPr>
                        <a:t>(1</a:t>
                      </a:r>
                      <a:r>
                        <a:rPr lang="fr-BE" sz="2000" baseline="30000">
                          <a:latin typeface="Montserrat" panose="00000500000000000000" pitchFamily="2" charset="0"/>
                        </a:rPr>
                        <a:t>ère</a:t>
                      </a:r>
                      <a:r>
                        <a:rPr lang="fr-BE" sz="2000">
                          <a:latin typeface="Montserrat" panose="00000500000000000000" pitchFamily="2" charset="0"/>
                        </a:rPr>
                        <a:t> équipe)</a:t>
                      </a:r>
                    </a:p>
                  </a:txBody>
                  <a:tcPr anchor="ctr"/>
                </a:tc>
                <a:tc>
                  <a:txBody>
                    <a:bodyPr/>
                    <a:lstStyle/>
                    <a:p>
                      <a:pPr algn="ctr"/>
                      <a:r>
                        <a:rPr lang="fr-BE" sz="2000">
                          <a:latin typeface="Montserrat" panose="00000500000000000000" pitchFamily="2" charset="0"/>
                        </a:rPr>
                        <a:t>3600</a:t>
                      </a:r>
                    </a:p>
                  </a:txBody>
                  <a:tcPr anchor="ctr"/>
                </a:tc>
                <a:tc>
                  <a:txBody>
                    <a:bodyPr/>
                    <a:lstStyle/>
                    <a:p>
                      <a:pPr algn="ctr"/>
                      <a:r>
                        <a:rPr lang="fr-BE" sz="2000">
                          <a:latin typeface="Montserrat" panose="00000500000000000000" pitchFamily="2" charset="0"/>
                        </a:rPr>
                        <a:t>2400</a:t>
                      </a:r>
                    </a:p>
                  </a:txBody>
                  <a:tcPr anchor="ctr"/>
                </a:tc>
                <a:tc>
                  <a:txBody>
                    <a:bodyPr/>
                    <a:lstStyle/>
                    <a:p>
                      <a:pPr algn="ctr"/>
                      <a:r>
                        <a:rPr lang="fr-BE" sz="2000">
                          <a:latin typeface="Montserrat" panose="00000500000000000000" pitchFamily="2" charset="0"/>
                        </a:rPr>
                        <a:t>63-M-2</a:t>
                      </a:r>
                    </a:p>
                    <a:p>
                      <a:pPr algn="ctr"/>
                      <a:r>
                        <a:rPr lang="fr-BE" sz="2000">
                          <a:latin typeface="Montserrat" panose="00000500000000000000" pitchFamily="2" charset="0"/>
                        </a:rPr>
                        <a:t>(2</a:t>
                      </a:r>
                      <a:r>
                        <a:rPr lang="fr-BE" sz="2000" baseline="30000">
                          <a:latin typeface="Montserrat" panose="00000500000000000000" pitchFamily="2" charset="0"/>
                        </a:rPr>
                        <a:t>ème</a:t>
                      </a:r>
                      <a:r>
                        <a:rPr lang="fr-BE" sz="2000">
                          <a:latin typeface="Montserrat" panose="00000500000000000000" pitchFamily="2" charset="0"/>
                        </a:rPr>
                        <a:t> équipe)</a:t>
                      </a:r>
                    </a:p>
                  </a:txBody>
                  <a:tcPr anchor="ctr"/>
                </a:tc>
                <a:extLst>
                  <a:ext uri="{0D108BD9-81ED-4DB2-BD59-A6C34878D82A}">
                    <a16:rowId xmlns:a16="http://schemas.microsoft.com/office/drawing/2014/main" val="3204687438"/>
                  </a:ext>
                </a:extLst>
              </a:tr>
              <a:tr h="787949">
                <a:tc>
                  <a:txBody>
                    <a:bodyPr/>
                    <a:lstStyle/>
                    <a:p>
                      <a:pPr algn="ctr"/>
                      <a:r>
                        <a:rPr lang="fr-BE" sz="2000">
                          <a:latin typeface="Montserrat" panose="00000500000000000000" pitchFamily="2" charset="0"/>
                        </a:rPr>
                        <a:t>63-M-2</a:t>
                      </a:r>
                    </a:p>
                    <a:p>
                      <a:pPr algn="ctr"/>
                      <a:r>
                        <a:rPr lang="fr-BE" sz="2000">
                          <a:latin typeface="Montserrat" panose="00000500000000000000" pitchFamily="2" charset="0"/>
                        </a:rPr>
                        <a:t>(2</a:t>
                      </a:r>
                      <a:r>
                        <a:rPr lang="fr-BE" sz="2000" baseline="30000">
                          <a:latin typeface="Montserrat" panose="00000500000000000000" pitchFamily="2" charset="0"/>
                        </a:rPr>
                        <a:t>ème</a:t>
                      </a:r>
                      <a:r>
                        <a:rPr lang="fr-BE" sz="2000">
                          <a:latin typeface="Montserrat" panose="00000500000000000000" pitchFamily="2" charset="0"/>
                        </a:rPr>
                        <a:t> équipe)</a:t>
                      </a:r>
                    </a:p>
                  </a:txBody>
                  <a:tcPr anchor="ctr"/>
                </a:tc>
                <a:tc>
                  <a:txBody>
                    <a:bodyPr/>
                    <a:lstStyle/>
                    <a:p>
                      <a:pPr algn="ctr"/>
                      <a:r>
                        <a:rPr lang="fr-BE" sz="2000">
                          <a:latin typeface="Montserrat" panose="00000500000000000000" pitchFamily="2" charset="0"/>
                        </a:rPr>
                        <a:t>3200</a:t>
                      </a:r>
                    </a:p>
                  </a:txBody>
                  <a:tcPr anchor="ctr"/>
                </a:tc>
                <a:tc>
                  <a:txBody>
                    <a:bodyPr/>
                    <a:lstStyle/>
                    <a:p>
                      <a:pPr algn="ctr"/>
                      <a:r>
                        <a:rPr lang="fr-BE" sz="2000">
                          <a:latin typeface="Montserrat" panose="00000500000000000000" pitchFamily="2" charset="0"/>
                        </a:rPr>
                        <a:t>3200</a:t>
                      </a:r>
                    </a:p>
                  </a:txBody>
                  <a:tcPr anchor="ctr"/>
                </a:tc>
                <a:tc>
                  <a:txBody>
                    <a:bodyPr/>
                    <a:lstStyle/>
                    <a:p>
                      <a:pPr algn="ctr"/>
                      <a:r>
                        <a:rPr lang="fr-BE" sz="2000">
                          <a:latin typeface="Montserrat" panose="00000500000000000000" pitchFamily="2" charset="0"/>
                        </a:rPr>
                        <a:t>63-M-1 </a:t>
                      </a:r>
                    </a:p>
                    <a:p>
                      <a:pPr algn="ctr"/>
                      <a:r>
                        <a:rPr lang="fr-BE" sz="2000">
                          <a:latin typeface="Montserrat" panose="00000500000000000000" pitchFamily="2" charset="0"/>
                        </a:rPr>
                        <a:t>(1</a:t>
                      </a:r>
                      <a:r>
                        <a:rPr lang="fr-BE" sz="2000" baseline="30000">
                          <a:latin typeface="Montserrat" panose="00000500000000000000" pitchFamily="2" charset="0"/>
                        </a:rPr>
                        <a:t>ère</a:t>
                      </a:r>
                      <a:r>
                        <a:rPr lang="fr-BE" sz="2000">
                          <a:latin typeface="Montserrat" panose="00000500000000000000" pitchFamily="2" charset="0"/>
                        </a:rPr>
                        <a:t> équipe)</a:t>
                      </a:r>
                    </a:p>
                  </a:txBody>
                  <a:tcPr anchor="ctr"/>
                </a:tc>
                <a:extLst>
                  <a:ext uri="{0D108BD9-81ED-4DB2-BD59-A6C34878D82A}">
                    <a16:rowId xmlns:a16="http://schemas.microsoft.com/office/drawing/2014/main" val="2168928123"/>
                  </a:ext>
                </a:extLst>
              </a:tr>
            </a:tbl>
          </a:graphicData>
        </a:graphic>
      </p:graphicFrame>
      <p:cxnSp>
        <p:nvCxnSpPr>
          <p:cNvPr id="9" name="Connecteur droit avec flèche 8">
            <a:extLst>
              <a:ext uri="{FF2B5EF4-FFF2-40B4-BE49-F238E27FC236}">
                <a16:creationId xmlns:a16="http://schemas.microsoft.com/office/drawing/2014/main" id="{9FECB7BF-35D8-4116-BAE3-B51091292D1B}"/>
              </a:ext>
            </a:extLst>
          </p:cNvPr>
          <p:cNvCxnSpPr/>
          <p:nvPr/>
        </p:nvCxnSpPr>
        <p:spPr>
          <a:xfrm>
            <a:off x="3352607" y="5820378"/>
            <a:ext cx="5715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064B6C47-0FB4-4AB4-A609-E6A03380DED0}"/>
              </a:ext>
            </a:extLst>
          </p:cNvPr>
          <p:cNvCxnSpPr/>
          <p:nvPr/>
        </p:nvCxnSpPr>
        <p:spPr>
          <a:xfrm>
            <a:off x="3352607" y="5085549"/>
            <a:ext cx="5715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348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57</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Questions/Réponses</a:t>
            </a:r>
            <a:br>
              <a:rPr lang="fr-BE" sz="3200" b="1">
                <a:solidFill>
                  <a:srgbClr val="0F2D40"/>
                </a:solidFill>
                <a:latin typeface="Montserrat" panose="00000500000000000000" pitchFamily="2" charset="0"/>
              </a:rPr>
            </a:br>
            <a:r>
              <a:rPr lang="fr-BE" sz="2400">
                <a:solidFill>
                  <a:srgbClr val="0F2D40"/>
                </a:solidFill>
                <a:latin typeface="Montserrat" panose="00000500000000000000" pitchFamily="2" charset="0"/>
              </a:rPr>
              <a:t>(3)</a:t>
            </a:r>
            <a:endParaRPr lang="fr-BE" sz="320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a:normAutofit/>
          </a:bodyPr>
          <a:lstStyle/>
          <a:p>
            <a:pPr>
              <a:spcBef>
                <a:spcPts val="1200"/>
              </a:spcBef>
              <a:spcAft>
                <a:spcPts val="1200"/>
              </a:spcAft>
            </a:pPr>
            <a:r>
              <a:rPr lang="fr-BE" dirty="0">
                <a:solidFill>
                  <a:srgbClr val="0F2D40"/>
                </a:solidFill>
                <a:latin typeface="Montserrat" panose="00000500000000000000" pitchFamily="2" charset="0"/>
              </a:rPr>
              <a:t>Comment calcule-t-on la moyenne des indices d’une division</a:t>
            </a:r>
          </a:p>
          <a:p>
            <a:pPr marL="893763" indent="-893763" algn="l">
              <a:buNone/>
            </a:pPr>
            <a:r>
              <a:rPr lang="fr-BE" dirty="0">
                <a:solidFill>
                  <a:srgbClr val="CD0041"/>
                </a:solidFill>
                <a:latin typeface="Montserrat" panose="00000500000000000000" pitchFamily="2" charset="0"/>
              </a:rPr>
              <a:t>	=&gt; </a:t>
            </a:r>
            <a:r>
              <a:rPr lang="fr-FR" dirty="0">
                <a:solidFill>
                  <a:srgbClr val="CD0041"/>
                </a:solidFill>
                <a:latin typeface="Montserrat" panose="00000500000000000000" pitchFamily="2" charset="0"/>
              </a:rPr>
              <a:t>Elle est calculée sur base des équipes de la série (hors déclassement)*</a:t>
            </a:r>
          </a:p>
          <a:p>
            <a:pPr>
              <a:spcBef>
                <a:spcPts val="1200"/>
              </a:spcBef>
              <a:spcAft>
                <a:spcPts val="1200"/>
              </a:spcAft>
            </a:pPr>
            <a:r>
              <a:rPr lang="fr-BE" dirty="0">
                <a:solidFill>
                  <a:srgbClr val="0F2D40"/>
                </a:solidFill>
                <a:latin typeface="Montserrat" panose="00000500000000000000" pitchFamily="2" charset="0"/>
              </a:rPr>
              <a:t>Un joueur de provinciale qui monterait « 8 » peut-il continuer à jouer dans son équipe ?</a:t>
            </a:r>
          </a:p>
          <a:p>
            <a:pPr marL="893763" indent="-893763" algn="l">
              <a:buNone/>
            </a:pPr>
            <a:r>
              <a:rPr lang="fr-BE" dirty="0">
                <a:solidFill>
                  <a:srgbClr val="CD0041"/>
                </a:solidFill>
                <a:latin typeface="Montserrat" panose="00000500000000000000" pitchFamily="2" charset="0"/>
              </a:rPr>
              <a:t>	=&gt; </a:t>
            </a:r>
            <a:r>
              <a:rPr lang="fr-FR" dirty="0">
                <a:solidFill>
                  <a:srgbClr val="CD0041"/>
                </a:solidFill>
                <a:latin typeface="Montserrat" panose="00000500000000000000" pitchFamily="2" charset="0"/>
              </a:rPr>
              <a:t>Oui, car nous tenons compte des classements au 04/07.</a:t>
            </a:r>
          </a:p>
          <a:p>
            <a:pPr marL="893763" indent="-893763" algn="l">
              <a:buNone/>
            </a:pPr>
            <a:endParaRPr lang="fr-FR" dirty="0">
              <a:solidFill>
                <a:srgbClr val="CD0041"/>
              </a:solidFill>
              <a:latin typeface="Montserrat" panose="00000500000000000000" pitchFamily="2" charset="0"/>
            </a:endParaRPr>
          </a:p>
        </p:txBody>
      </p:sp>
    </p:spTree>
    <p:extLst>
      <p:ext uri="{BB962C8B-B14F-4D97-AF65-F5344CB8AC3E}">
        <p14:creationId xmlns:p14="http://schemas.microsoft.com/office/powerpoint/2010/main" val="2043198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58</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a:solidFill>
                  <a:srgbClr val="0F2D40"/>
                </a:solidFill>
                <a:latin typeface="Montserrat" panose="00000500000000000000" pitchFamily="2" charset="0"/>
              </a:rPr>
              <a:t>Questions/Réponses</a:t>
            </a:r>
            <a:br>
              <a:rPr lang="fr-BE" sz="3200" b="1">
                <a:solidFill>
                  <a:srgbClr val="0F2D40"/>
                </a:solidFill>
                <a:latin typeface="Montserrat" panose="00000500000000000000" pitchFamily="2" charset="0"/>
              </a:rPr>
            </a:br>
            <a:r>
              <a:rPr lang="fr-BE" sz="2400">
                <a:solidFill>
                  <a:srgbClr val="0F2D40"/>
                </a:solidFill>
                <a:latin typeface="Montserrat" panose="00000500000000000000" pitchFamily="2" charset="0"/>
              </a:rPr>
              <a:t>(4)</a:t>
            </a:r>
            <a:endParaRPr lang="fr-BE" sz="320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a:normAutofit/>
          </a:bodyPr>
          <a:lstStyle/>
          <a:p>
            <a:pPr>
              <a:spcBef>
                <a:spcPts val="1200"/>
              </a:spcBef>
              <a:spcAft>
                <a:spcPts val="1200"/>
              </a:spcAft>
            </a:pPr>
            <a:r>
              <a:rPr lang="fr-BE" dirty="0">
                <a:solidFill>
                  <a:srgbClr val="0F2D40"/>
                </a:solidFill>
                <a:latin typeface="Montserrat" panose="00000500000000000000" pitchFamily="2" charset="0"/>
              </a:rPr>
              <a:t>Que faut-il faire si un joueur n’apparait pas dans la liste ?</a:t>
            </a:r>
          </a:p>
          <a:p>
            <a:pPr marL="0" indent="0">
              <a:spcBef>
                <a:spcPts val="1200"/>
              </a:spcBef>
              <a:spcAft>
                <a:spcPts val="1200"/>
              </a:spcAft>
              <a:buNone/>
            </a:pPr>
            <a:r>
              <a:rPr lang="fr-BE" dirty="0">
                <a:solidFill>
                  <a:srgbClr val="0F2D40"/>
                </a:solidFill>
                <a:latin typeface="Montserrat" panose="00000500000000000000" pitchFamily="2" charset="0"/>
              </a:rPr>
              <a:t>	</a:t>
            </a:r>
            <a:r>
              <a:rPr lang="fr-BE" dirty="0">
                <a:solidFill>
                  <a:srgbClr val="CD0041"/>
                </a:solidFill>
                <a:latin typeface="Montserrat" panose="00000500000000000000" pitchFamily="2" charset="0"/>
              </a:rPr>
              <a:t>=&gt; Me contacter (petre@lfbb.be)</a:t>
            </a:r>
          </a:p>
          <a:p>
            <a:pPr>
              <a:spcBef>
                <a:spcPts val="1200"/>
              </a:spcBef>
              <a:spcAft>
                <a:spcPts val="1200"/>
              </a:spcAft>
            </a:pPr>
            <a:r>
              <a:rPr lang="fr-BE" dirty="0">
                <a:solidFill>
                  <a:srgbClr val="0F2D40"/>
                </a:solidFill>
                <a:latin typeface="Montserrat" panose="00000500000000000000" pitchFamily="2" charset="0"/>
              </a:rPr>
              <a:t>Comment désinscrire une équipe ?</a:t>
            </a:r>
          </a:p>
          <a:p>
            <a:pPr marL="0" indent="0">
              <a:spcBef>
                <a:spcPts val="1200"/>
              </a:spcBef>
              <a:spcAft>
                <a:spcPts val="1200"/>
              </a:spcAft>
              <a:buNone/>
            </a:pPr>
            <a:r>
              <a:rPr lang="fr-BE" dirty="0">
                <a:solidFill>
                  <a:srgbClr val="0F2D40"/>
                </a:solidFill>
                <a:latin typeface="Montserrat" panose="00000500000000000000" pitchFamily="2" charset="0"/>
              </a:rPr>
              <a:t>	</a:t>
            </a:r>
            <a:r>
              <a:rPr lang="fr-BE" dirty="0">
                <a:solidFill>
                  <a:srgbClr val="CD0041"/>
                </a:solidFill>
                <a:latin typeface="Montserrat" panose="00000500000000000000" pitchFamily="2" charset="0"/>
              </a:rPr>
              <a:t>=&gt; Il suffit de ne pas réinscrire une équipe</a:t>
            </a:r>
          </a:p>
          <a:p>
            <a:pPr>
              <a:spcBef>
                <a:spcPts val="1200"/>
              </a:spcBef>
              <a:spcAft>
                <a:spcPts val="1200"/>
              </a:spcAft>
            </a:pPr>
            <a:r>
              <a:rPr lang="fr-BE" dirty="0">
                <a:solidFill>
                  <a:srgbClr val="0F2D40"/>
                </a:solidFill>
                <a:latin typeface="Montserrat" panose="00000500000000000000" pitchFamily="2" charset="0"/>
              </a:rPr>
              <a:t>Peut-on être joueur de base en Interclubs Messieurs/Dames et en Mixtes ?</a:t>
            </a:r>
          </a:p>
          <a:p>
            <a:pPr marL="0" indent="0">
              <a:spcBef>
                <a:spcPts val="1200"/>
              </a:spcBef>
              <a:spcAft>
                <a:spcPts val="1200"/>
              </a:spcAft>
              <a:buNone/>
            </a:pPr>
            <a:r>
              <a:rPr lang="fr-BE" dirty="0">
                <a:solidFill>
                  <a:srgbClr val="0F2D40"/>
                </a:solidFill>
                <a:latin typeface="Montserrat" panose="00000500000000000000" pitchFamily="2" charset="0"/>
              </a:rPr>
              <a:t>	</a:t>
            </a:r>
            <a:r>
              <a:rPr lang="fr-BE" dirty="0">
                <a:solidFill>
                  <a:srgbClr val="CD0041"/>
                </a:solidFill>
                <a:latin typeface="Montserrat" panose="00000500000000000000" pitchFamily="2" charset="0"/>
              </a:rPr>
              <a:t>=&gt; Oui (règles par type de Championnat)</a:t>
            </a:r>
            <a:endParaRPr lang="fr-BE" dirty="0">
              <a:solidFill>
                <a:srgbClr val="0F2D40"/>
              </a:solidFill>
              <a:latin typeface="Montserrat" panose="00000500000000000000" pitchFamily="2" charset="0"/>
            </a:endParaRPr>
          </a:p>
        </p:txBody>
      </p:sp>
    </p:spTree>
    <p:extLst>
      <p:ext uri="{BB962C8B-B14F-4D97-AF65-F5344CB8AC3E}">
        <p14:creationId xmlns:p14="http://schemas.microsoft.com/office/powerpoint/2010/main" val="1086691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59</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Questions/Réponses</a:t>
            </a:r>
            <a:br>
              <a:rPr lang="fr-BE" sz="3200" b="1" dirty="0">
                <a:solidFill>
                  <a:srgbClr val="0F2D40"/>
                </a:solidFill>
                <a:latin typeface="Montserrat" panose="00000500000000000000" pitchFamily="2" charset="0"/>
              </a:rPr>
            </a:br>
            <a:r>
              <a:rPr lang="fr-BE" sz="2400" dirty="0">
                <a:solidFill>
                  <a:srgbClr val="0F2D40"/>
                </a:solidFill>
                <a:latin typeface="Montserrat" panose="00000500000000000000" pitchFamily="2" charset="0"/>
              </a:rPr>
              <a:t>(5)</a:t>
            </a:r>
            <a:endParaRPr lang="fr-BE" sz="32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a:normAutofit lnSpcReduction="10000"/>
          </a:bodyPr>
          <a:lstStyle/>
          <a:p>
            <a:pPr>
              <a:spcBef>
                <a:spcPts val="1200"/>
              </a:spcBef>
              <a:spcAft>
                <a:spcPts val="1200"/>
              </a:spcAft>
            </a:pPr>
            <a:r>
              <a:rPr lang="fr-BE" dirty="0">
                <a:solidFill>
                  <a:srgbClr val="0F2D40"/>
                </a:solidFill>
                <a:latin typeface="Montserrat" panose="00000500000000000000" pitchFamily="2" charset="0"/>
              </a:rPr>
              <a:t>Comment fait-on lorsqu’on a des « spécificités » au niveau de nos disponibilités de salles ?</a:t>
            </a:r>
          </a:p>
          <a:p>
            <a:pPr marL="0" indent="0">
              <a:spcBef>
                <a:spcPts val="1200"/>
              </a:spcBef>
              <a:spcAft>
                <a:spcPts val="1200"/>
              </a:spcAft>
              <a:buNone/>
            </a:pPr>
            <a:r>
              <a:rPr lang="fr-BE" sz="2800" dirty="0">
                <a:solidFill>
                  <a:srgbClr val="0F2D40"/>
                </a:solidFill>
                <a:latin typeface="Montserrat" panose="00000500000000000000" pitchFamily="2" charset="0"/>
              </a:rPr>
              <a:t>	</a:t>
            </a:r>
            <a:r>
              <a:rPr lang="fr-BE" sz="2800" dirty="0">
                <a:solidFill>
                  <a:srgbClr val="CD0041"/>
                </a:solidFill>
                <a:latin typeface="Montserrat" panose="00000500000000000000" pitchFamily="2" charset="0"/>
              </a:rPr>
              <a:t>=&gt; Il faut m’envoyer toutes les informations par 	</a:t>
            </a:r>
            <a:r>
              <a:rPr lang="fr-BE" dirty="0">
                <a:solidFill>
                  <a:srgbClr val="CD0041"/>
                </a:solidFill>
                <a:latin typeface="Montserrat" panose="00000500000000000000" pitchFamily="2" charset="0"/>
              </a:rPr>
              <a:t>email </a:t>
            </a:r>
            <a:r>
              <a:rPr lang="fr-BE" sz="2800" dirty="0">
                <a:solidFill>
                  <a:srgbClr val="CD0041"/>
                </a:solidFill>
                <a:latin typeface="Montserrat" panose="00000500000000000000" pitchFamily="2" charset="0"/>
              </a:rPr>
              <a:t>(</a:t>
            </a:r>
            <a:r>
              <a:rPr lang="fr-BE" dirty="0">
                <a:solidFill>
                  <a:srgbClr val="CD0041"/>
                </a:solidFill>
                <a:latin typeface="Montserrat" panose="00000500000000000000" pitchFamily="2" charset="0"/>
              </a:rPr>
              <a:t>petre@lfbb.be</a:t>
            </a:r>
            <a:r>
              <a:rPr lang="fr-BE" sz="2800" dirty="0">
                <a:solidFill>
                  <a:srgbClr val="CD0041"/>
                </a:solidFill>
                <a:latin typeface="Montserrat" panose="00000500000000000000" pitchFamily="2" charset="0"/>
              </a:rPr>
              <a:t>). Nous essayerons d’en tenir 	compte </a:t>
            </a:r>
          </a:p>
          <a:p>
            <a:pPr>
              <a:spcBef>
                <a:spcPts val="1200"/>
              </a:spcBef>
              <a:spcAft>
                <a:spcPts val="1200"/>
              </a:spcAft>
            </a:pPr>
            <a:r>
              <a:rPr lang="fr-FR" dirty="0">
                <a:solidFill>
                  <a:srgbClr val="0F2D40"/>
                </a:solidFill>
                <a:latin typeface="Montserrat" panose="00000500000000000000" pitchFamily="2" charset="0"/>
              </a:rPr>
              <a:t>Peut-on jouer deux rencontres d’Interclubs différentes (Messieurs/Dames et mixte) le même soir ?</a:t>
            </a:r>
          </a:p>
          <a:p>
            <a:pPr marL="0" indent="0">
              <a:spcBef>
                <a:spcPts val="1200"/>
              </a:spcBef>
              <a:spcAft>
                <a:spcPts val="1200"/>
              </a:spcAft>
              <a:buNone/>
            </a:pPr>
            <a:r>
              <a:rPr lang="fr-BE" dirty="0">
                <a:solidFill>
                  <a:srgbClr val="CD0041"/>
                </a:solidFill>
                <a:latin typeface="Montserrat" panose="00000500000000000000" pitchFamily="2" charset="0"/>
              </a:rPr>
              <a:t>	=&gt; </a:t>
            </a:r>
            <a:r>
              <a:rPr lang="fr-FR" dirty="0">
                <a:solidFill>
                  <a:srgbClr val="CD0041"/>
                </a:solidFill>
                <a:latin typeface="Montserrat" panose="00000500000000000000" pitchFamily="2" charset="0"/>
              </a:rPr>
              <a:t>C'est possible pour autant que l'ordre des 	matches soit respecté dans les deux rencontres ET 	que le joueur ne retarde le déroulement d'aucune 	des deux rencontres (sinon forfait possible)*</a:t>
            </a:r>
            <a:endParaRPr lang="fr-FR" dirty="0">
              <a:solidFill>
                <a:srgbClr val="0F2D40"/>
              </a:solidFill>
              <a:latin typeface="Montserrat" panose="00000500000000000000" pitchFamily="2" charset="0"/>
            </a:endParaRPr>
          </a:p>
        </p:txBody>
      </p:sp>
    </p:spTree>
    <p:extLst>
      <p:ext uri="{BB962C8B-B14F-4D97-AF65-F5344CB8AC3E}">
        <p14:creationId xmlns:p14="http://schemas.microsoft.com/office/powerpoint/2010/main" val="2930411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6</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Interclubs loisirs</a:t>
            </a:r>
            <a:br>
              <a:rPr lang="fr-BE" sz="3200" b="1" dirty="0">
                <a:solidFill>
                  <a:srgbClr val="0F2D40"/>
                </a:solidFill>
                <a:latin typeface="Montserrat" panose="00000500000000000000" pitchFamily="2" charset="0"/>
              </a:rPr>
            </a:br>
            <a:r>
              <a:rPr lang="fr-BE" sz="2400" dirty="0">
                <a:solidFill>
                  <a:srgbClr val="0F2D40"/>
                </a:solidFill>
                <a:latin typeface="Montserrat" panose="00000500000000000000" pitchFamily="2" charset="0"/>
              </a:rPr>
              <a:t>Nouveautés 2022-2023 (3)</a:t>
            </a: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a:bodyPr>
          <a:lstStyle/>
          <a:p>
            <a:pPr>
              <a:spcBef>
                <a:spcPts val="600"/>
              </a:spcBef>
              <a:spcAft>
                <a:spcPts val="600"/>
              </a:spcAft>
            </a:pPr>
            <a:r>
              <a:rPr lang="fr-FR" sz="2600" dirty="0">
                <a:solidFill>
                  <a:srgbClr val="0F2D40"/>
                </a:solidFill>
                <a:latin typeface="Montserrat" panose="00000500000000000000" pitchFamily="2" charset="0"/>
              </a:rPr>
              <a:t>Par défaut, chaque rencontre mixte est jouée selon le format et l’ordre suivant : </a:t>
            </a:r>
          </a:p>
          <a:p>
            <a:pPr lvl="1">
              <a:spcBef>
                <a:spcPts val="600"/>
              </a:spcBef>
              <a:spcAft>
                <a:spcPts val="600"/>
              </a:spcAft>
            </a:pPr>
            <a:r>
              <a:rPr lang="fr-FR" sz="2200" dirty="0">
                <a:solidFill>
                  <a:srgbClr val="0F2D40"/>
                </a:solidFill>
                <a:latin typeface="Montserrat" panose="00000500000000000000" pitchFamily="2" charset="0"/>
              </a:rPr>
              <a:t>2 doubles messieurs</a:t>
            </a:r>
          </a:p>
          <a:p>
            <a:pPr lvl="1">
              <a:spcBef>
                <a:spcPts val="600"/>
              </a:spcBef>
              <a:spcAft>
                <a:spcPts val="600"/>
              </a:spcAft>
            </a:pPr>
            <a:r>
              <a:rPr lang="fr-FR" sz="2200" dirty="0">
                <a:solidFill>
                  <a:srgbClr val="0F2D40"/>
                </a:solidFill>
                <a:latin typeface="Montserrat" panose="00000500000000000000" pitchFamily="2" charset="0"/>
              </a:rPr>
              <a:t>2 doubles dames</a:t>
            </a:r>
          </a:p>
          <a:p>
            <a:pPr lvl="1">
              <a:spcBef>
                <a:spcPts val="600"/>
              </a:spcBef>
              <a:spcAft>
                <a:spcPts val="600"/>
              </a:spcAft>
            </a:pPr>
            <a:r>
              <a:rPr lang="fr-FR" sz="2200" dirty="0">
                <a:solidFill>
                  <a:srgbClr val="0F2D40"/>
                </a:solidFill>
                <a:latin typeface="Montserrat" panose="00000500000000000000" pitchFamily="2" charset="0"/>
              </a:rPr>
              <a:t>1 simple messieurs</a:t>
            </a:r>
          </a:p>
          <a:p>
            <a:pPr lvl="1">
              <a:spcBef>
                <a:spcPts val="600"/>
              </a:spcBef>
              <a:spcAft>
                <a:spcPts val="600"/>
              </a:spcAft>
            </a:pPr>
            <a:r>
              <a:rPr lang="fr-FR" sz="2200" dirty="0">
                <a:solidFill>
                  <a:srgbClr val="0F2D40"/>
                </a:solidFill>
                <a:latin typeface="Montserrat" panose="00000500000000000000" pitchFamily="2" charset="0"/>
              </a:rPr>
              <a:t>1 simple dames</a:t>
            </a:r>
          </a:p>
          <a:p>
            <a:pPr lvl="1">
              <a:spcBef>
                <a:spcPts val="600"/>
              </a:spcBef>
              <a:spcAft>
                <a:spcPts val="600"/>
              </a:spcAft>
            </a:pPr>
            <a:r>
              <a:rPr lang="fr-FR" sz="2200" dirty="0">
                <a:solidFill>
                  <a:srgbClr val="0F2D40"/>
                </a:solidFill>
                <a:latin typeface="Montserrat" panose="00000500000000000000" pitchFamily="2" charset="0"/>
              </a:rPr>
              <a:t>2 doubles mixtes</a:t>
            </a:r>
          </a:p>
          <a:p>
            <a:pPr algn="just">
              <a:spcBef>
                <a:spcPts val="600"/>
              </a:spcBef>
              <a:spcAft>
                <a:spcPts val="600"/>
              </a:spcAft>
            </a:pPr>
            <a:r>
              <a:rPr lang="fr-FR" sz="2600" dirty="0">
                <a:solidFill>
                  <a:srgbClr val="0F2D40"/>
                </a:solidFill>
                <a:latin typeface="Montserrat" panose="00000500000000000000" pitchFamily="2" charset="0"/>
              </a:rPr>
              <a:t>Par défaut, chaque rencontre messieurs/dames est jouée selon le format et l’ordre suivant :</a:t>
            </a:r>
          </a:p>
          <a:p>
            <a:pPr lvl="1" algn="just">
              <a:spcBef>
                <a:spcPts val="600"/>
              </a:spcBef>
              <a:spcAft>
                <a:spcPts val="600"/>
              </a:spcAft>
            </a:pPr>
            <a:r>
              <a:rPr lang="fr-FR" sz="2200" dirty="0">
                <a:solidFill>
                  <a:srgbClr val="0F2D40"/>
                </a:solidFill>
                <a:latin typeface="Montserrat" panose="00000500000000000000" pitchFamily="2" charset="0"/>
              </a:rPr>
              <a:t>6 doubles</a:t>
            </a:r>
          </a:p>
          <a:p>
            <a:pPr lvl="1" algn="just">
              <a:spcBef>
                <a:spcPts val="600"/>
              </a:spcBef>
              <a:spcAft>
                <a:spcPts val="600"/>
              </a:spcAft>
            </a:pPr>
            <a:r>
              <a:rPr lang="fr-FR" sz="2200" dirty="0">
                <a:solidFill>
                  <a:srgbClr val="0F2D40"/>
                </a:solidFill>
                <a:latin typeface="Montserrat" panose="00000500000000000000" pitchFamily="2" charset="0"/>
              </a:rPr>
              <a:t>2 simples</a:t>
            </a:r>
          </a:p>
          <a:p>
            <a:endParaRPr lang="fr-FR" dirty="0">
              <a:cs typeface="Calibri Light"/>
            </a:endParaRPr>
          </a:p>
          <a:p>
            <a:endParaRPr lang="fr-FR" dirty="0">
              <a:cs typeface="Calibri Light"/>
            </a:endParaRPr>
          </a:p>
          <a:p>
            <a:pPr>
              <a:spcBef>
                <a:spcPts val="1200"/>
              </a:spcBef>
              <a:spcAft>
                <a:spcPts val="1200"/>
              </a:spcAft>
            </a:pPr>
            <a:endParaRPr lang="fr-FR" dirty="0">
              <a:cs typeface="Calibri Light"/>
            </a:endParaRPr>
          </a:p>
        </p:txBody>
      </p:sp>
    </p:spTree>
    <p:extLst>
      <p:ext uri="{BB962C8B-B14F-4D97-AF65-F5344CB8AC3E}">
        <p14:creationId xmlns:p14="http://schemas.microsoft.com/office/powerpoint/2010/main" val="3582080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60</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Questions/Réponses</a:t>
            </a:r>
            <a:br>
              <a:rPr lang="fr-BE" sz="3200" b="1" dirty="0">
                <a:solidFill>
                  <a:srgbClr val="0F2D40"/>
                </a:solidFill>
                <a:latin typeface="Montserrat" panose="00000500000000000000" pitchFamily="2" charset="0"/>
              </a:rPr>
            </a:br>
            <a:r>
              <a:rPr lang="fr-BE" sz="2400" dirty="0">
                <a:solidFill>
                  <a:srgbClr val="0F2D40"/>
                </a:solidFill>
                <a:latin typeface="Montserrat" panose="00000500000000000000" pitchFamily="2" charset="0"/>
              </a:rPr>
              <a:t>(6)</a:t>
            </a:r>
            <a:endParaRPr lang="fr-BE" sz="32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a:normAutofit/>
          </a:bodyPr>
          <a:lstStyle/>
          <a:p>
            <a:pPr>
              <a:spcBef>
                <a:spcPts val="1200"/>
              </a:spcBef>
              <a:spcAft>
                <a:spcPts val="1200"/>
              </a:spcAft>
            </a:pPr>
            <a:r>
              <a:rPr lang="fr-BE" dirty="0">
                <a:solidFill>
                  <a:srgbClr val="0F2D40"/>
                </a:solidFill>
                <a:latin typeface="Montserrat" panose="00000500000000000000" pitchFamily="2" charset="0"/>
              </a:rPr>
              <a:t>On dit qu’il faut un officiel pour pouvoir inscrire une équipe d’interclub. Pourtant, il n’est pas obligé d’être présent lors des rencontres. Est-ce logique ?</a:t>
            </a:r>
          </a:p>
          <a:p>
            <a:pPr marL="0" indent="0">
              <a:spcBef>
                <a:spcPts val="1200"/>
              </a:spcBef>
              <a:spcAft>
                <a:spcPts val="1200"/>
              </a:spcAft>
              <a:buNone/>
            </a:pPr>
            <a:r>
              <a:rPr lang="fr-BE" dirty="0">
                <a:solidFill>
                  <a:srgbClr val="0F2D40"/>
                </a:solidFill>
                <a:latin typeface="Montserrat" panose="00000500000000000000" pitchFamily="2" charset="0"/>
              </a:rPr>
              <a:t>	</a:t>
            </a:r>
            <a:r>
              <a:rPr lang="fr-BE" dirty="0">
                <a:solidFill>
                  <a:srgbClr val="CD0041"/>
                </a:solidFill>
                <a:latin typeface="Montserrat" panose="00000500000000000000" pitchFamily="2" charset="0"/>
              </a:rPr>
              <a:t>=&gt; Oui car l</a:t>
            </a:r>
            <a:r>
              <a:rPr lang="fr-FR" dirty="0">
                <a:solidFill>
                  <a:srgbClr val="CD0041"/>
                </a:solidFill>
                <a:latin typeface="Montserrat" panose="00000500000000000000" pitchFamily="2" charset="0"/>
              </a:rPr>
              <a:t>’absence de Responsable interclubs 	entraîne l’impossibilité pour l’équipe visitée de 	porter réclamation après la rencontre.</a:t>
            </a:r>
          </a:p>
          <a:p>
            <a:pPr>
              <a:spcBef>
                <a:spcPts val="1200"/>
              </a:spcBef>
              <a:spcAft>
                <a:spcPts val="1200"/>
              </a:spcAft>
            </a:pPr>
            <a:r>
              <a:rPr lang="fr-BE" dirty="0">
                <a:solidFill>
                  <a:srgbClr val="0F2D40"/>
                </a:solidFill>
                <a:latin typeface="Montserrat" panose="00000500000000000000" pitchFamily="2" charset="0"/>
              </a:rPr>
              <a:t>Peut-on jouer et officier en même temps ?</a:t>
            </a:r>
          </a:p>
          <a:p>
            <a:pPr marL="914400" lvl="2" indent="0">
              <a:buNone/>
            </a:pPr>
            <a:r>
              <a:rPr lang="fr-BE" sz="2800" dirty="0">
                <a:solidFill>
                  <a:srgbClr val="CD0041"/>
                </a:solidFill>
                <a:latin typeface="Montserrat" panose="00000500000000000000" pitchFamily="2" charset="0"/>
              </a:rPr>
              <a:t>=&gt; Non, l</a:t>
            </a:r>
            <a:r>
              <a:rPr lang="fr-FR" sz="2800" dirty="0">
                <a:solidFill>
                  <a:srgbClr val="CD0041"/>
                </a:solidFill>
                <a:latin typeface="Montserrat" panose="00000500000000000000" pitchFamily="2" charset="0"/>
              </a:rPr>
              <a:t>e Responsable interclubs d’une rencontre ne peut pas être joueur dans une rencontre officielle durant le temps de sa fonction. </a:t>
            </a:r>
            <a:endParaRPr lang="fr-BE" dirty="0">
              <a:solidFill>
                <a:srgbClr val="0F2D40"/>
              </a:solidFill>
              <a:latin typeface="Montserrat" panose="00000500000000000000" pitchFamily="2" charset="0"/>
            </a:endParaRPr>
          </a:p>
          <a:p>
            <a:pPr marL="0" indent="0">
              <a:spcBef>
                <a:spcPts val="1200"/>
              </a:spcBef>
              <a:spcAft>
                <a:spcPts val="1200"/>
              </a:spcAft>
              <a:buNone/>
            </a:pPr>
            <a:endParaRPr lang="fr-FR" dirty="0">
              <a:solidFill>
                <a:srgbClr val="0F2D40"/>
              </a:solidFill>
              <a:latin typeface="Montserrat" panose="00000500000000000000" pitchFamily="2" charset="0"/>
            </a:endParaRPr>
          </a:p>
        </p:txBody>
      </p:sp>
    </p:spTree>
    <p:extLst>
      <p:ext uri="{BB962C8B-B14F-4D97-AF65-F5344CB8AC3E}">
        <p14:creationId xmlns:p14="http://schemas.microsoft.com/office/powerpoint/2010/main" val="3416451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61</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Questions/Réponses</a:t>
            </a:r>
            <a:br>
              <a:rPr lang="fr-BE" sz="3200" b="1" dirty="0">
                <a:solidFill>
                  <a:srgbClr val="0F2D40"/>
                </a:solidFill>
                <a:latin typeface="Montserrat" panose="00000500000000000000" pitchFamily="2" charset="0"/>
              </a:rPr>
            </a:br>
            <a:r>
              <a:rPr lang="fr-BE" sz="2400" dirty="0">
                <a:solidFill>
                  <a:srgbClr val="0F2D40"/>
                </a:solidFill>
                <a:latin typeface="Montserrat" panose="00000500000000000000" pitchFamily="2" charset="0"/>
              </a:rPr>
              <a:t>(7)</a:t>
            </a:r>
            <a:endParaRPr lang="fr-BE" sz="32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a:normAutofit lnSpcReduction="10000"/>
          </a:bodyPr>
          <a:lstStyle/>
          <a:p>
            <a:pPr>
              <a:spcBef>
                <a:spcPts val="1200"/>
              </a:spcBef>
              <a:spcAft>
                <a:spcPts val="1200"/>
              </a:spcAft>
            </a:pPr>
            <a:r>
              <a:rPr lang="fr-BE" dirty="0">
                <a:solidFill>
                  <a:srgbClr val="0F2D40"/>
                </a:solidFill>
                <a:latin typeface="Montserrat" panose="00000500000000000000" pitchFamily="2" charset="0"/>
              </a:rPr>
              <a:t>Que se passe-t-il si un joueur arrive en cours de saison ? Quid si son indice est supérieur à un joueur de base ?</a:t>
            </a:r>
          </a:p>
          <a:p>
            <a:pPr marL="0" indent="0">
              <a:spcBef>
                <a:spcPts val="1200"/>
              </a:spcBef>
              <a:spcAft>
                <a:spcPts val="1200"/>
              </a:spcAft>
              <a:buNone/>
            </a:pPr>
            <a:r>
              <a:rPr lang="fr-BE" dirty="0">
                <a:solidFill>
                  <a:srgbClr val="0F2D40"/>
                </a:solidFill>
                <a:latin typeface="Montserrat" panose="00000500000000000000" pitchFamily="2" charset="0"/>
              </a:rPr>
              <a:t>	</a:t>
            </a:r>
            <a:r>
              <a:rPr lang="fr-BE" dirty="0">
                <a:solidFill>
                  <a:srgbClr val="CD0041"/>
                </a:solidFill>
                <a:latin typeface="Montserrat" panose="00000500000000000000" pitchFamily="2" charset="0"/>
              </a:rPr>
              <a:t>=&gt; Il pourrait être ajouté comme joueur 	complémentaire s’il respecte les critères. Si son 	indice est supérieur à un joueur de base, il ne pourra 	pas être ajouté.</a:t>
            </a:r>
          </a:p>
          <a:p>
            <a:pPr>
              <a:spcBef>
                <a:spcPts val="1200"/>
              </a:spcBef>
              <a:spcAft>
                <a:spcPts val="1200"/>
              </a:spcAft>
            </a:pPr>
            <a:r>
              <a:rPr lang="fr-FR" dirty="0">
                <a:solidFill>
                  <a:srgbClr val="0F2D40"/>
                </a:solidFill>
                <a:latin typeface="Montserrat" panose="00000500000000000000" pitchFamily="2" charset="0"/>
              </a:rPr>
              <a:t>Quels sont les conditions pour être Responsable Interclubs ?</a:t>
            </a:r>
          </a:p>
          <a:p>
            <a:pPr marL="0" indent="0">
              <a:spcBef>
                <a:spcPts val="1200"/>
              </a:spcBef>
              <a:spcAft>
                <a:spcPts val="1200"/>
              </a:spcAft>
              <a:buNone/>
            </a:pPr>
            <a:r>
              <a:rPr lang="fr-BE" dirty="0">
                <a:solidFill>
                  <a:srgbClr val="0F2D40"/>
                </a:solidFill>
                <a:latin typeface="Montserrat" panose="00000500000000000000" pitchFamily="2" charset="0"/>
              </a:rPr>
              <a:t>	</a:t>
            </a:r>
            <a:r>
              <a:rPr lang="fr-BE" dirty="0">
                <a:solidFill>
                  <a:srgbClr val="CD0041"/>
                </a:solidFill>
                <a:latin typeface="Montserrat" panose="00000500000000000000" pitchFamily="2" charset="0"/>
              </a:rPr>
              <a:t>=&gt; </a:t>
            </a:r>
            <a:r>
              <a:rPr lang="fr-BE" dirty="0">
                <a:solidFill>
                  <a:srgbClr val="CD0041"/>
                </a:solidFill>
                <a:latin typeface="Montserrat" panose="00000500000000000000" pitchFamily="2" charset="0"/>
                <a:hlinkClick r:id="rId3"/>
              </a:rPr>
              <a:t>« Suivre » la formation</a:t>
            </a:r>
            <a:r>
              <a:rPr lang="fr-BE" dirty="0">
                <a:solidFill>
                  <a:srgbClr val="CD0041"/>
                </a:solidFill>
                <a:latin typeface="Montserrat" panose="00000500000000000000" pitchFamily="2" charset="0"/>
              </a:rPr>
              <a:t> =&gt; Répondre à des 	questionnaires</a:t>
            </a:r>
            <a:endParaRPr lang="fr-FR" dirty="0">
              <a:solidFill>
                <a:srgbClr val="0F2D40"/>
              </a:solidFill>
              <a:latin typeface="Montserrat" panose="00000500000000000000" pitchFamily="2" charset="0"/>
            </a:endParaRPr>
          </a:p>
          <a:p>
            <a:pPr marL="0" indent="0">
              <a:spcBef>
                <a:spcPts val="1200"/>
              </a:spcBef>
              <a:spcAft>
                <a:spcPts val="1200"/>
              </a:spcAft>
              <a:buNone/>
            </a:pPr>
            <a:endParaRPr lang="fr-FR" sz="2400" dirty="0">
              <a:solidFill>
                <a:srgbClr val="0F2D40"/>
              </a:solidFill>
              <a:latin typeface="Montserrat" panose="00000500000000000000" pitchFamily="2" charset="0"/>
            </a:endParaRPr>
          </a:p>
        </p:txBody>
      </p:sp>
    </p:spTree>
    <p:extLst>
      <p:ext uri="{BB962C8B-B14F-4D97-AF65-F5344CB8AC3E}">
        <p14:creationId xmlns:p14="http://schemas.microsoft.com/office/powerpoint/2010/main" val="852581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62</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Questions/Réponses</a:t>
            </a:r>
            <a:br>
              <a:rPr lang="fr-BE" sz="3200" b="1" dirty="0">
                <a:solidFill>
                  <a:srgbClr val="0F2D40"/>
                </a:solidFill>
                <a:latin typeface="Montserrat" panose="00000500000000000000" pitchFamily="2" charset="0"/>
              </a:rPr>
            </a:br>
            <a:r>
              <a:rPr lang="fr-BE" sz="2400" dirty="0">
                <a:solidFill>
                  <a:srgbClr val="0F2D40"/>
                </a:solidFill>
                <a:latin typeface="Montserrat" panose="00000500000000000000" pitchFamily="2" charset="0"/>
              </a:rPr>
              <a:t>(8)</a:t>
            </a:r>
            <a:endParaRPr lang="fr-BE" sz="32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a:normAutofit/>
          </a:bodyPr>
          <a:lstStyle/>
          <a:p>
            <a:pPr>
              <a:spcBef>
                <a:spcPts val="1200"/>
              </a:spcBef>
              <a:spcAft>
                <a:spcPts val="1200"/>
              </a:spcAft>
            </a:pPr>
            <a:r>
              <a:rPr lang="fr-FR" dirty="0">
                <a:solidFill>
                  <a:srgbClr val="0F2D40"/>
                </a:solidFill>
                <a:latin typeface="Montserrat" panose="00000500000000000000" pitchFamily="2" charset="0"/>
              </a:rPr>
              <a:t>Pourrait-on aligner 8 joueurs différents en Doubles Messieurs ?</a:t>
            </a:r>
          </a:p>
          <a:p>
            <a:pPr marL="0" indent="0">
              <a:spcBef>
                <a:spcPts val="1200"/>
              </a:spcBef>
              <a:spcAft>
                <a:spcPts val="1200"/>
              </a:spcAft>
              <a:buNone/>
            </a:pPr>
            <a:r>
              <a:rPr lang="fr-BE" dirty="0">
                <a:solidFill>
                  <a:srgbClr val="0F2D40"/>
                </a:solidFill>
                <a:latin typeface="Montserrat" panose="00000500000000000000" pitchFamily="2" charset="0"/>
              </a:rPr>
              <a:t>	</a:t>
            </a:r>
            <a:r>
              <a:rPr lang="fr-BE" dirty="0">
                <a:solidFill>
                  <a:srgbClr val="CD0041"/>
                </a:solidFill>
                <a:latin typeface="Montserrat" panose="00000500000000000000" pitchFamily="2" charset="0"/>
              </a:rPr>
              <a:t>=&gt; </a:t>
            </a:r>
            <a:r>
              <a:rPr lang="fr-FR" dirty="0">
                <a:solidFill>
                  <a:srgbClr val="CD0041"/>
                </a:solidFill>
                <a:latin typeface="Montserrat" panose="00000500000000000000" pitchFamily="2" charset="0"/>
              </a:rPr>
              <a:t>Oui</a:t>
            </a:r>
          </a:p>
          <a:p>
            <a:pPr>
              <a:spcBef>
                <a:spcPts val="1200"/>
              </a:spcBef>
              <a:spcAft>
                <a:spcPts val="1200"/>
              </a:spcAft>
            </a:pPr>
            <a:r>
              <a:rPr lang="fr-FR" dirty="0">
                <a:solidFill>
                  <a:srgbClr val="0F2D40"/>
                </a:solidFill>
                <a:latin typeface="Montserrat" panose="00000500000000000000" pitchFamily="2" charset="0"/>
              </a:rPr>
              <a:t>Peut-on remplacer un joueur de base ?</a:t>
            </a:r>
          </a:p>
          <a:p>
            <a:pPr marL="0" indent="0">
              <a:spcBef>
                <a:spcPts val="1200"/>
              </a:spcBef>
              <a:spcAft>
                <a:spcPts val="1200"/>
              </a:spcAft>
              <a:buNone/>
            </a:pPr>
            <a:r>
              <a:rPr lang="fr-BE" dirty="0">
                <a:solidFill>
                  <a:srgbClr val="0F2D40"/>
                </a:solidFill>
                <a:latin typeface="Montserrat" panose="00000500000000000000" pitchFamily="2" charset="0"/>
              </a:rPr>
              <a:t>	</a:t>
            </a:r>
            <a:r>
              <a:rPr lang="fr-BE" dirty="0">
                <a:solidFill>
                  <a:srgbClr val="CD0041"/>
                </a:solidFill>
                <a:latin typeface="Montserrat" panose="00000500000000000000" pitchFamily="2" charset="0"/>
              </a:rPr>
              <a:t>=&gt; </a:t>
            </a:r>
            <a:r>
              <a:rPr lang="fr-FR" dirty="0">
                <a:solidFill>
                  <a:srgbClr val="CD0041"/>
                </a:solidFill>
                <a:latin typeface="Montserrat" panose="00000500000000000000" pitchFamily="2" charset="0"/>
              </a:rPr>
              <a:t>Non</a:t>
            </a:r>
            <a:endParaRPr lang="fr-FR" dirty="0">
              <a:solidFill>
                <a:srgbClr val="0F2D40"/>
              </a:solidFill>
              <a:latin typeface="Montserrat" panose="00000500000000000000" pitchFamily="2" charset="0"/>
            </a:endParaRPr>
          </a:p>
          <a:p>
            <a:pPr marL="0" indent="0">
              <a:spcBef>
                <a:spcPts val="1200"/>
              </a:spcBef>
              <a:spcAft>
                <a:spcPts val="1200"/>
              </a:spcAft>
              <a:buNone/>
            </a:pPr>
            <a:endParaRPr lang="fr-FR" dirty="0">
              <a:solidFill>
                <a:srgbClr val="0F2D40"/>
              </a:solidFill>
              <a:latin typeface="Montserrat" panose="00000500000000000000" pitchFamily="2" charset="0"/>
            </a:endParaRPr>
          </a:p>
        </p:txBody>
      </p:sp>
    </p:spTree>
    <p:extLst>
      <p:ext uri="{BB962C8B-B14F-4D97-AF65-F5344CB8AC3E}">
        <p14:creationId xmlns:p14="http://schemas.microsoft.com/office/powerpoint/2010/main" val="37767766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63</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Questions/Réponses</a:t>
            </a:r>
            <a:br>
              <a:rPr lang="fr-BE" sz="3200" b="1" dirty="0">
                <a:solidFill>
                  <a:srgbClr val="0F2D40"/>
                </a:solidFill>
                <a:latin typeface="Montserrat" panose="00000500000000000000" pitchFamily="2" charset="0"/>
              </a:rPr>
            </a:br>
            <a:r>
              <a:rPr lang="fr-BE" sz="2400" dirty="0">
                <a:solidFill>
                  <a:srgbClr val="0F2D40"/>
                </a:solidFill>
                <a:latin typeface="Montserrat" panose="00000500000000000000" pitchFamily="2" charset="0"/>
              </a:rPr>
              <a:t>(9)</a:t>
            </a:r>
            <a:endParaRPr lang="fr-BE" sz="32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a:normAutofit/>
          </a:bodyPr>
          <a:lstStyle/>
          <a:p>
            <a:pPr>
              <a:spcBef>
                <a:spcPts val="1200"/>
              </a:spcBef>
              <a:spcAft>
                <a:spcPts val="1200"/>
              </a:spcAft>
            </a:pPr>
            <a:r>
              <a:rPr lang="fr-FR" dirty="0">
                <a:solidFill>
                  <a:srgbClr val="0F2D40"/>
                </a:solidFill>
                <a:latin typeface="Montserrat" panose="00000500000000000000" pitchFamily="2" charset="0"/>
              </a:rPr>
              <a:t>Un joueur qui se blesse dans son 1</a:t>
            </a:r>
            <a:r>
              <a:rPr lang="fr-FR" baseline="30000" dirty="0">
                <a:solidFill>
                  <a:srgbClr val="0F2D40"/>
                </a:solidFill>
                <a:latin typeface="Montserrat" panose="00000500000000000000" pitchFamily="2" charset="0"/>
              </a:rPr>
              <a:t>er</a:t>
            </a:r>
            <a:r>
              <a:rPr lang="fr-FR" dirty="0">
                <a:solidFill>
                  <a:srgbClr val="0F2D40"/>
                </a:solidFill>
                <a:latin typeface="Montserrat" panose="00000500000000000000" pitchFamily="2" charset="0"/>
              </a:rPr>
              <a:t> double peut-il être remplacé pour le second double ?</a:t>
            </a:r>
          </a:p>
          <a:p>
            <a:pPr marL="0" indent="0">
              <a:spcBef>
                <a:spcPts val="1200"/>
              </a:spcBef>
              <a:spcAft>
                <a:spcPts val="1200"/>
              </a:spcAft>
              <a:buNone/>
            </a:pPr>
            <a:r>
              <a:rPr lang="fr-BE" dirty="0">
                <a:solidFill>
                  <a:srgbClr val="0F2D40"/>
                </a:solidFill>
                <a:latin typeface="Montserrat" panose="00000500000000000000" pitchFamily="2" charset="0"/>
              </a:rPr>
              <a:t>	</a:t>
            </a:r>
            <a:r>
              <a:rPr lang="fr-BE" dirty="0">
                <a:solidFill>
                  <a:srgbClr val="CD0041"/>
                </a:solidFill>
                <a:latin typeface="Montserrat" panose="00000500000000000000" pitchFamily="2" charset="0"/>
              </a:rPr>
              <a:t>=&gt; </a:t>
            </a:r>
            <a:r>
              <a:rPr lang="fr-FR" dirty="0">
                <a:solidFill>
                  <a:srgbClr val="CD0041"/>
                </a:solidFill>
                <a:latin typeface="Montserrat" panose="00000500000000000000" pitchFamily="2" charset="0"/>
              </a:rPr>
              <a:t>Oui (</a:t>
            </a:r>
            <a:r>
              <a:rPr lang="fr-FR" dirty="0" err="1">
                <a:solidFill>
                  <a:srgbClr val="CD0041"/>
                </a:solidFill>
                <a:latin typeface="Montserrat" panose="00000500000000000000" pitchFamily="2" charset="0"/>
              </a:rPr>
              <a:t>cfr</a:t>
            </a:r>
            <a:r>
              <a:rPr lang="fr-FR" dirty="0">
                <a:solidFill>
                  <a:srgbClr val="CD0041"/>
                </a:solidFill>
                <a:latin typeface="Montserrat" panose="00000500000000000000" pitchFamily="2" charset="0"/>
              </a:rPr>
              <a:t> changement au niveau des compositions)</a:t>
            </a:r>
            <a:endParaRPr lang="fr-FR" dirty="0">
              <a:solidFill>
                <a:srgbClr val="0F2D40"/>
              </a:solidFill>
              <a:latin typeface="Montserrat" panose="00000500000000000000" pitchFamily="2" charset="0"/>
            </a:endParaRPr>
          </a:p>
          <a:p>
            <a:pPr>
              <a:spcBef>
                <a:spcPts val="1200"/>
              </a:spcBef>
              <a:spcAft>
                <a:spcPts val="1200"/>
              </a:spcAft>
            </a:pPr>
            <a:r>
              <a:rPr lang="fr-FR" dirty="0">
                <a:solidFill>
                  <a:srgbClr val="0F2D40"/>
                </a:solidFill>
                <a:latin typeface="Montserrat" panose="00000500000000000000" pitchFamily="2" charset="0"/>
              </a:rPr>
              <a:t>Est-on limité en nombre d’équipes maximum ?</a:t>
            </a:r>
          </a:p>
          <a:p>
            <a:pPr marL="0" indent="0">
              <a:spcBef>
                <a:spcPts val="1200"/>
              </a:spcBef>
              <a:spcAft>
                <a:spcPts val="1200"/>
              </a:spcAft>
              <a:buFont typeface="Arial" panose="020B0604020202020204" pitchFamily="34" charset="0"/>
              <a:buNone/>
            </a:pPr>
            <a:r>
              <a:rPr lang="fr-BE" dirty="0">
                <a:solidFill>
                  <a:srgbClr val="0F2D40"/>
                </a:solidFill>
                <a:latin typeface="Montserrat" panose="00000500000000000000" pitchFamily="2" charset="0"/>
              </a:rPr>
              <a:t>	</a:t>
            </a:r>
            <a:r>
              <a:rPr lang="fr-BE" dirty="0">
                <a:solidFill>
                  <a:srgbClr val="CD0041"/>
                </a:solidFill>
                <a:latin typeface="Montserrat" panose="00000500000000000000" pitchFamily="2" charset="0"/>
              </a:rPr>
              <a:t>=&gt; </a:t>
            </a:r>
            <a:r>
              <a:rPr lang="fr-FR" dirty="0">
                <a:solidFill>
                  <a:srgbClr val="CD0041"/>
                </a:solidFill>
                <a:latin typeface="Montserrat" panose="00000500000000000000" pitchFamily="2" charset="0"/>
              </a:rPr>
              <a:t>Non</a:t>
            </a:r>
          </a:p>
          <a:p>
            <a:pPr>
              <a:spcBef>
                <a:spcPts val="1200"/>
              </a:spcBef>
              <a:spcAft>
                <a:spcPts val="1200"/>
              </a:spcAft>
            </a:pPr>
            <a:r>
              <a:rPr lang="fr-FR" dirty="0">
                <a:solidFill>
                  <a:srgbClr val="0F2D40"/>
                </a:solidFill>
                <a:latin typeface="Montserrat" panose="00000500000000000000" pitchFamily="2" charset="0"/>
              </a:rPr>
              <a:t>Un joueur peut il jouer dans une équipe au Grand-Duché et en Belgique ?</a:t>
            </a:r>
          </a:p>
          <a:p>
            <a:pPr marL="0" indent="0">
              <a:spcBef>
                <a:spcPts val="1200"/>
              </a:spcBef>
              <a:spcAft>
                <a:spcPts val="1200"/>
              </a:spcAft>
              <a:buNone/>
            </a:pPr>
            <a:r>
              <a:rPr lang="fr-BE" dirty="0">
                <a:solidFill>
                  <a:srgbClr val="0F2D40"/>
                </a:solidFill>
                <a:latin typeface="Montserrat" panose="00000500000000000000" pitchFamily="2" charset="0"/>
              </a:rPr>
              <a:t>	</a:t>
            </a:r>
            <a:r>
              <a:rPr lang="fr-BE" dirty="0">
                <a:solidFill>
                  <a:srgbClr val="CD0041"/>
                </a:solidFill>
                <a:latin typeface="Montserrat" panose="00000500000000000000" pitchFamily="2" charset="0"/>
              </a:rPr>
              <a:t>=&gt; </a:t>
            </a:r>
            <a:r>
              <a:rPr lang="fr-FR" dirty="0">
                <a:solidFill>
                  <a:srgbClr val="CD0041"/>
                </a:solidFill>
                <a:latin typeface="Montserrat" panose="00000500000000000000" pitchFamily="2" charset="0"/>
              </a:rPr>
              <a:t>Oui</a:t>
            </a:r>
            <a:endParaRPr lang="fr-FR" dirty="0">
              <a:solidFill>
                <a:srgbClr val="0F2D40"/>
              </a:solidFill>
              <a:latin typeface="Montserrat" panose="00000500000000000000" pitchFamily="2" charset="0"/>
            </a:endParaRPr>
          </a:p>
        </p:txBody>
      </p:sp>
    </p:spTree>
    <p:extLst>
      <p:ext uri="{BB962C8B-B14F-4D97-AF65-F5344CB8AC3E}">
        <p14:creationId xmlns:p14="http://schemas.microsoft.com/office/powerpoint/2010/main" val="10548869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5AE457D-0397-41A5-A1CF-4C80622841D7}"/>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41" t="2344" r="1797" b="17981"/>
          <a:stretch/>
        </p:blipFill>
        <p:spPr>
          <a:xfrm>
            <a:off x="209550" y="190500"/>
            <a:ext cx="11772901" cy="6477000"/>
          </a:xfrm>
          <a:prstGeom prst="rect">
            <a:avLst/>
          </a:prstGeom>
        </p:spPr>
      </p:pic>
      <p:sp>
        <p:nvSpPr>
          <p:cNvPr id="6" name="Rectangle 5">
            <a:extLst>
              <a:ext uri="{FF2B5EF4-FFF2-40B4-BE49-F238E27FC236}">
                <a16:creationId xmlns:a16="http://schemas.microsoft.com/office/drawing/2014/main" id="{3016AF48-2AA8-4B78-82AB-CE8B9E71F21F}"/>
              </a:ext>
              <a:ext uri="{C183D7F6-B498-43B3-948B-1728B52AA6E4}">
                <adec:decorative xmlns:adec="http://schemas.microsoft.com/office/drawing/2017/decorative" val="1"/>
              </a:ext>
            </a:extLst>
          </p:cNvPr>
          <p:cNvSpPr/>
          <p:nvPr/>
        </p:nvSpPr>
        <p:spPr>
          <a:xfrm>
            <a:off x="0" y="3865231"/>
            <a:ext cx="12192000" cy="1436672"/>
          </a:xfrm>
          <a:prstGeom prst="rect">
            <a:avLst/>
          </a:prstGeom>
          <a:solidFill>
            <a:srgbClr val="CD004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8" name="Zone de texte 7">
            <a:extLst>
              <a:ext uri="{FF2B5EF4-FFF2-40B4-BE49-F238E27FC236}">
                <a16:creationId xmlns:a16="http://schemas.microsoft.com/office/drawing/2014/main" id="{3DC4CCBA-12AD-4433-A381-A03661E3D927}"/>
              </a:ext>
            </a:extLst>
          </p:cNvPr>
          <p:cNvSpPr txBox="1"/>
          <p:nvPr/>
        </p:nvSpPr>
        <p:spPr>
          <a:xfrm>
            <a:off x="3202669" y="4121902"/>
            <a:ext cx="5786662" cy="923330"/>
          </a:xfrm>
          <a:prstGeom prst="rect">
            <a:avLst/>
          </a:prstGeom>
          <a:noFill/>
        </p:spPr>
        <p:txBody>
          <a:bodyPr wrap="square" lIns="0" tIns="0" rIns="0" bIns="0" rtlCol="0" anchor="ctr">
            <a:spAutoFit/>
          </a:bodyPr>
          <a:lstStyle/>
          <a:p>
            <a:pPr algn="ctr" rtl="0"/>
            <a:r>
              <a:rPr lang="fr-FR" sz="6000" b="1">
                <a:solidFill>
                  <a:schemeClr val="bg1"/>
                </a:solidFill>
                <a:latin typeface="Montserrat" panose="00000500000000000000" pitchFamily="2" charset="0"/>
              </a:rPr>
              <a:t>MERCI</a:t>
            </a:r>
            <a:endParaRPr lang="fr-FR" sz="6600">
              <a:solidFill>
                <a:schemeClr val="bg1"/>
              </a:solidFill>
              <a:latin typeface="Montserrat" panose="00000500000000000000" pitchFamily="2" charset="0"/>
            </a:endParaRPr>
          </a:p>
        </p:txBody>
      </p:sp>
      <p:sp>
        <p:nvSpPr>
          <p:cNvPr id="2" name="Titre 1" hidden="1">
            <a:extLst>
              <a:ext uri="{FF2B5EF4-FFF2-40B4-BE49-F238E27FC236}">
                <a16:creationId xmlns:a16="http://schemas.microsoft.com/office/drawing/2014/main" id="{7E347D20-83CF-4765-A959-68F510CE976E}"/>
              </a:ext>
            </a:extLst>
          </p:cNvPr>
          <p:cNvSpPr>
            <a:spLocks noGrp="1"/>
          </p:cNvSpPr>
          <p:nvPr>
            <p:ph type="title" idx="4294967295"/>
          </p:nvPr>
        </p:nvSpPr>
        <p:spPr>
          <a:xfrm>
            <a:off x="0" y="365125"/>
            <a:ext cx="10515600" cy="1325563"/>
          </a:xfrm>
        </p:spPr>
        <p:txBody>
          <a:bodyPr rtlCol="0"/>
          <a:lstStyle/>
          <a:p>
            <a:pPr rtl="0"/>
            <a:r>
              <a:rPr lang="fr"/>
              <a:t>Diapositive de tableau de bord 10</a:t>
            </a:r>
          </a:p>
        </p:txBody>
      </p:sp>
    </p:spTree>
    <p:extLst>
      <p:ext uri="{BB962C8B-B14F-4D97-AF65-F5344CB8AC3E}">
        <p14:creationId xmlns:p14="http://schemas.microsoft.com/office/powerpoint/2010/main" val="2609209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7</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Interclubs loisirs</a:t>
            </a:r>
            <a:br>
              <a:rPr lang="fr-BE" sz="3200" b="1" dirty="0">
                <a:solidFill>
                  <a:srgbClr val="0F2D40"/>
                </a:solidFill>
                <a:latin typeface="Montserrat" panose="00000500000000000000" pitchFamily="2" charset="0"/>
              </a:rPr>
            </a:br>
            <a:r>
              <a:rPr lang="fr-BE" sz="2400" dirty="0">
                <a:solidFill>
                  <a:srgbClr val="0F2D40"/>
                </a:solidFill>
                <a:latin typeface="Montserrat" panose="00000500000000000000" pitchFamily="2" charset="0"/>
              </a:rPr>
              <a:t>Nouveautés 2022-2023 (4)</a:t>
            </a: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445270"/>
            <a:ext cx="10515600" cy="4281762"/>
          </a:xfrm>
        </p:spPr>
        <p:txBody>
          <a:bodyPr vert="horz" lIns="91440" tIns="45720" rIns="91440" bIns="45720" rtlCol="0" anchor="t">
            <a:normAutofit/>
          </a:bodyPr>
          <a:lstStyle/>
          <a:p>
            <a:pPr>
              <a:spcBef>
                <a:spcPts val="1200"/>
              </a:spcBef>
              <a:spcAft>
                <a:spcPts val="1200"/>
              </a:spcAft>
            </a:pPr>
            <a:r>
              <a:rPr lang="fr-FR" dirty="0">
                <a:solidFill>
                  <a:srgbClr val="0F2D40"/>
                </a:solidFill>
                <a:latin typeface="Montserrat" panose="00000500000000000000" pitchFamily="2" charset="0"/>
                <a:ea typeface="+mn-lt"/>
                <a:cs typeface="+mn-lt"/>
              </a:rPr>
              <a:t>Toutes les rencontres se jouent avec des volants en plumes sauf accord entre les équipes pour jouer toute la rencontre </a:t>
            </a:r>
            <a:r>
              <a:rPr lang="fr-FR" b="1" u="sng" dirty="0">
                <a:solidFill>
                  <a:srgbClr val="CD0041"/>
                </a:solidFill>
                <a:latin typeface="Montserrat" panose="00000500000000000000" pitchFamily="2" charset="0"/>
                <a:ea typeface="+mn-lt"/>
                <a:cs typeface="+mn-lt"/>
              </a:rPr>
              <a:t>ou seulement certains matches</a:t>
            </a:r>
            <a:r>
              <a:rPr lang="fr-FR" b="1" dirty="0">
                <a:solidFill>
                  <a:srgbClr val="0F2D40"/>
                </a:solidFill>
                <a:latin typeface="Montserrat" panose="00000500000000000000" pitchFamily="2" charset="0"/>
                <a:ea typeface="+mn-lt"/>
                <a:cs typeface="+mn-lt"/>
              </a:rPr>
              <a:t> </a:t>
            </a:r>
            <a:r>
              <a:rPr lang="fr-FR" dirty="0">
                <a:solidFill>
                  <a:srgbClr val="0F2D40"/>
                </a:solidFill>
                <a:latin typeface="Montserrat" panose="00000500000000000000" pitchFamily="2" charset="0"/>
                <a:ea typeface="+mn-lt"/>
                <a:cs typeface="+mn-lt"/>
              </a:rPr>
              <a:t>avec des volants synthétiques</a:t>
            </a:r>
            <a:endParaRPr lang="fr-FR" dirty="0">
              <a:solidFill>
                <a:srgbClr val="0F2D40"/>
              </a:solidFill>
              <a:latin typeface="Montserrat" panose="00000500000000000000" pitchFamily="2" charset="0"/>
              <a:cs typeface="Calibri Light"/>
            </a:endParaRPr>
          </a:p>
          <a:p>
            <a:pPr>
              <a:spcBef>
                <a:spcPts val="1200"/>
              </a:spcBef>
              <a:spcAft>
                <a:spcPts val="1200"/>
              </a:spcAft>
            </a:pPr>
            <a:r>
              <a:rPr lang="fr-FR" dirty="0">
                <a:solidFill>
                  <a:srgbClr val="0F2D40"/>
                </a:solidFill>
                <a:latin typeface="Montserrat" panose="00000500000000000000" pitchFamily="2" charset="0"/>
                <a:cs typeface="Calibri Light"/>
              </a:rPr>
              <a:t>Les compositions sont remises </a:t>
            </a:r>
            <a:r>
              <a:rPr lang="fr-FR" b="1" dirty="0">
                <a:solidFill>
                  <a:srgbClr val="CD0041"/>
                </a:solidFill>
                <a:latin typeface="Montserrat" panose="00000500000000000000" pitchFamily="2" charset="0"/>
                <a:cs typeface="Calibri Light"/>
              </a:rPr>
              <a:t>tous les 2 matches</a:t>
            </a:r>
          </a:p>
          <a:p>
            <a:pPr>
              <a:spcBef>
                <a:spcPts val="1200"/>
              </a:spcBef>
              <a:spcAft>
                <a:spcPts val="1200"/>
              </a:spcAft>
            </a:pPr>
            <a:r>
              <a:rPr lang="fr-FR" dirty="0">
                <a:solidFill>
                  <a:srgbClr val="0F2D40"/>
                </a:solidFill>
                <a:latin typeface="Montserrat" panose="00000500000000000000" pitchFamily="2" charset="0"/>
                <a:ea typeface="+mn-lt"/>
                <a:cs typeface="+mn-lt"/>
              </a:rPr>
              <a:t>Les paires de doubles ne doivent plus obligatoirement rester identiques durant toute le rencontre. Un même joueur peut donc être aligné dans deux ou trois paires de doubles différentes</a:t>
            </a:r>
            <a:endParaRPr lang="fr-FR" dirty="0">
              <a:cs typeface="Calibri Light"/>
            </a:endParaRPr>
          </a:p>
        </p:txBody>
      </p:sp>
    </p:spTree>
    <p:extLst>
      <p:ext uri="{BB962C8B-B14F-4D97-AF65-F5344CB8AC3E}">
        <p14:creationId xmlns:p14="http://schemas.microsoft.com/office/powerpoint/2010/main" val="3585891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8</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Interclubs loisirs</a:t>
            </a:r>
            <a:br>
              <a:rPr lang="fr-BE" sz="3200" b="1" dirty="0">
                <a:solidFill>
                  <a:srgbClr val="0F2D40"/>
                </a:solidFill>
                <a:latin typeface="Montserrat" panose="00000500000000000000" pitchFamily="2" charset="0"/>
              </a:rPr>
            </a:br>
            <a:r>
              <a:rPr lang="fr-BE" sz="2400" dirty="0">
                <a:solidFill>
                  <a:srgbClr val="0F2D40"/>
                </a:solidFill>
                <a:latin typeface="Montserrat" panose="00000500000000000000" pitchFamily="2" charset="0"/>
              </a:rPr>
              <a:t>Restrictions</a:t>
            </a: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a:bodyPr>
          <a:lstStyle/>
          <a:p>
            <a:pPr algn="just">
              <a:spcBef>
                <a:spcPts val="1200"/>
              </a:spcBef>
              <a:spcAft>
                <a:spcPts val="1200"/>
              </a:spcAft>
            </a:pPr>
            <a:r>
              <a:rPr lang="fr-FR" dirty="0">
                <a:solidFill>
                  <a:srgbClr val="0F2D40"/>
                </a:solidFill>
                <a:latin typeface="Montserrat" panose="00000500000000000000" pitchFamily="2" charset="0"/>
                <a:ea typeface="+mn-lt"/>
                <a:cs typeface="+mn-lt"/>
              </a:rPr>
              <a:t>La composition des paires et leur ordre ne peut jamais </a:t>
            </a:r>
            <a:r>
              <a:rPr lang="fr-FR" b="1" dirty="0">
                <a:solidFill>
                  <a:srgbClr val="CD0041"/>
                </a:solidFill>
                <a:latin typeface="Montserrat" panose="00000500000000000000" pitchFamily="2" charset="0"/>
                <a:ea typeface="+mn-lt"/>
                <a:cs typeface="+mn-lt"/>
              </a:rPr>
              <a:t>générer un second match </a:t>
            </a:r>
            <a:r>
              <a:rPr lang="fr-FR" dirty="0">
                <a:solidFill>
                  <a:srgbClr val="0F2D40"/>
                </a:solidFill>
                <a:latin typeface="Montserrat" panose="00000500000000000000" pitchFamily="2" charset="0"/>
                <a:ea typeface="+mn-lt"/>
                <a:cs typeface="+mn-lt"/>
              </a:rPr>
              <a:t>avec les 4 mêmes joueurs. À défaut, l'ordre des paires devra être inversé ou la composition des paires de l’équipe visiteuse devra être revue</a:t>
            </a:r>
            <a:endParaRPr lang="fr-FR" dirty="0">
              <a:solidFill>
                <a:srgbClr val="0F2D40"/>
              </a:solidFill>
              <a:latin typeface="Montserrat" panose="00000500000000000000" pitchFamily="2" charset="0"/>
            </a:endParaRPr>
          </a:p>
          <a:p>
            <a:pPr algn="just">
              <a:spcBef>
                <a:spcPts val="1200"/>
              </a:spcBef>
              <a:spcAft>
                <a:spcPts val="1200"/>
              </a:spcAft>
            </a:pPr>
            <a:r>
              <a:rPr lang="fr-FR" dirty="0">
                <a:solidFill>
                  <a:srgbClr val="0F2D40"/>
                </a:solidFill>
                <a:latin typeface="Montserrat" panose="00000500000000000000" pitchFamily="2" charset="0"/>
                <a:ea typeface="+mn-lt"/>
                <a:cs typeface="+mn-lt"/>
              </a:rPr>
              <a:t>Une même paire ne peut pas être alignée </a:t>
            </a:r>
            <a:r>
              <a:rPr lang="fr-FR" b="1" dirty="0">
                <a:solidFill>
                  <a:srgbClr val="CD0041"/>
                </a:solidFill>
                <a:latin typeface="Montserrat" panose="00000500000000000000" pitchFamily="2" charset="0"/>
                <a:ea typeface="+mn-lt"/>
                <a:cs typeface="+mn-lt"/>
              </a:rPr>
              <a:t>plus de trois fois </a:t>
            </a:r>
            <a:r>
              <a:rPr lang="fr-FR" dirty="0">
                <a:solidFill>
                  <a:srgbClr val="0F2D40"/>
                </a:solidFill>
                <a:latin typeface="Montserrat" panose="00000500000000000000" pitchFamily="2" charset="0"/>
                <a:ea typeface="+mn-lt"/>
                <a:cs typeface="+mn-lt"/>
              </a:rPr>
              <a:t>lors d'une même rencontre</a:t>
            </a:r>
            <a:endParaRPr lang="fr-FR" dirty="0">
              <a:solidFill>
                <a:srgbClr val="0F2D40"/>
              </a:solidFill>
              <a:latin typeface="Montserrat" panose="00000500000000000000" pitchFamily="2" charset="0"/>
            </a:endParaRPr>
          </a:p>
          <a:p>
            <a:pPr algn="just">
              <a:spcBef>
                <a:spcPts val="1200"/>
              </a:spcBef>
              <a:spcAft>
                <a:spcPts val="1200"/>
              </a:spcAft>
            </a:pPr>
            <a:r>
              <a:rPr lang="fr-FR" dirty="0">
                <a:solidFill>
                  <a:srgbClr val="0F2D40"/>
                </a:solidFill>
                <a:latin typeface="Montserrat" panose="00000500000000000000" pitchFamily="2" charset="0"/>
                <a:ea typeface="+mn-lt"/>
                <a:cs typeface="+mn-lt"/>
              </a:rPr>
              <a:t>Un même joueur ne peut pas être aligné dans </a:t>
            </a:r>
            <a:r>
              <a:rPr lang="fr-FR" b="1" dirty="0">
                <a:solidFill>
                  <a:srgbClr val="CD0041"/>
                </a:solidFill>
                <a:latin typeface="Montserrat" panose="00000500000000000000" pitchFamily="2" charset="0"/>
                <a:ea typeface="+mn-lt"/>
                <a:cs typeface="+mn-lt"/>
              </a:rPr>
              <a:t>plus de 3 matches</a:t>
            </a:r>
            <a:r>
              <a:rPr lang="fr-FR" dirty="0">
                <a:solidFill>
                  <a:srgbClr val="CD0041"/>
                </a:solidFill>
                <a:latin typeface="Montserrat" panose="00000500000000000000" pitchFamily="2" charset="0"/>
                <a:ea typeface="+mn-lt"/>
                <a:cs typeface="+mn-lt"/>
              </a:rPr>
              <a:t> </a:t>
            </a:r>
            <a:r>
              <a:rPr lang="fr-FR" dirty="0">
                <a:solidFill>
                  <a:srgbClr val="0F2D40"/>
                </a:solidFill>
                <a:latin typeface="Montserrat" panose="00000500000000000000" pitchFamily="2" charset="0"/>
                <a:ea typeface="+mn-lt"/>
                <a:cs typeface="+mn-lt"/>
              </a:rPr>
              <a:t>lors d’une même rencontre</a:t>
            </a:r>
            <a:endParaRPr lang="fr-FR" dirty="0">
              <a:latin typeface="Montserrat" panose="00000500000000000000" pitchFamily="2" charset="0"/>
              <a:cs typeface="Calibri Light"/>
            </a:endParaRPr>
          </a:p>
          <a:p>
            <a:endParaRPr lang="fr-FR" dirty="0">
              <a:cs typeface="Calibri Light"/>
            </a:endParaRPr>
          </a:p>
          <a:p>
            <a:pPr>
              <a:spcBef>
                <a:spcPts val="1200"/>
              </a:spcBef>
              <a:spcAft>
                <a:spcPts val="1200"/>
              </a:spcAft>
            </a:pPr>
            <a:endParaRPr lang="fr-FR" dirty="0">
              <a:cs typeface="Calibri Light"/>
            </a:endParaRPr>
          </a:p>
        </p:txBody>
      </p:sp>
    </p:spTree>
    <p:extLst>
      <p:ext uri="{BB962C8B-B14F-4D97-AF65-F5344CB8AC3E}">
        <p14:creationId xmlns:p14="http://schemas.microsoft.com/office/powerpoint/2010/main" val="1988643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94D13-CC07-4D42-AFA7-8A017B5BB01C}"/>
              </a:ext>
              <a:ext uri="{C183D7F6-B498-43B3-948B-1728B52AA6E4}">
                <adec:decorative xmlns:adec="http://schemas.microsoft.com/office/drawing/2017/decorative" val="1"/>
              </a:ext>
            </a:extLst>
          </p:cNvPr>
          <p:cNvSpPr/>
          <p:nvPr/>
        </p:nvSpPr>
        <p:spPr>
          <a:xfrm>
            <a:off x="11607800" y="0"/>
            <a:ext cx="584200" cy="584200"/>
          </a:xfrm>
          <a:prstGeom prst="rect">
            <a:avLst/>
          </a:prstGeom>
          <a:solidFill>
            <a:srgbClr val="CD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5" name="Rectangle 4">
            <a:extLst>
              <a:ext uri="{FF2B5EF4-FFF2-40B4-BE49-F238E27FC236}">
                <a16:creationId xmlns:a16="http://schemas.microsoft.com/office/drawing/2014/main" id="{C4A71911-2F65-40FA-8D47-7174D5FDEFF3}"/>
              </a:ext>
              <a:ext uri="{C183D7F6-B498-43B3-948B-1728B52AA6E4}">
                <adec:decorative xmlns:adec="http://schemas.microsoft.com/office/drawing/2017/decorative" val="1"/>
              </a:ext>
            </a:extLst>
          </p:cNvPr>
          <p:cNvSpPr/>
          <p:nvPr/>
        </p:nvSpPr>
        <p:spPr>
          <a:xfrm>
            <a:off x="0" y="6273800"/>
            <a:ext cx="584200" cy="584200"/>
          </a:xfrm>
          <a:prstGeom prst="rect">
            <a:avLst/>
          </a:prstGeom>
          <a:solidFill>
            <a:srgbClr val="0F2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400" noProof="1">
              <a:solidFill>
                <a:srgbClr val="0F2D40"/>
              </a:solidFill>
              <a:latin typeface="Montserrat" panose="00000500000000000000" pitchFamily="2" charset="0"/>
            </a:endParaRPr>
          </a:p>
        </p:txBody>
      </p:sp>
      <p:sp>
        <p:nvSpPr>
          <p:cNvPr id="6" name="Espace réservé de la date 4">
            <a:extLst>
              <a:ext uri="{FF2B5EF4-FFF2-40B4-BE49-F238E27FC236}">
                <a16:creationId xmlns:a16="http://schemas.microsoft.com/office/drawing/2014/main" id="{12DC400C-3853-4BD9-909D-5094BC9B6666}"/>
              </a:ext>
            </a:extLst>
          </p:cNvPr>
          <p:cNvSpPr txBox="1">
            <a:spLocks/>
          </p:cNvSpPr>
          <p:nvPr/>
        </p:nvSpPr>
        <p:spPr>
          <a:xfrm>
            <a:off x="838200" y="6356350"/>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noProof="1">
                <a:solidFill>
                  <a:schemeClr val="bg1">
                    <a:lumMod val="75000"/>
                  </a:schemeClr>
                </a:solidFill>
                <a:latin typeface="Montserrat" panose="00000500000000000000" pitchFamily="2" charset="0"/>
              </a:rPr>
              <a:t>22/06/2022</a:t>
            </a:r>
          </a:p>
        </p:txBody>
      </p:sp>
      <p:sp>
        <p:nvSpPr>
          <p:cNvPr id="7" name="Espace réservé du numéro de diapositive 7">
            <a:extLst>
              <a:ext uri="{FF2B5EF4-FFF2-40B4-BE49-F238E27FC236}">
                <a16:creationId xmlns:a16="http://schemas.microsoft.com/office/drawing/2014/main" id="{5014E034-6FE7-4C11-943F-6710616C0CD5}"/>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A7955-6230-48B4-BD8B-A7C460F75945}" type="slidenum">
              <a:rPr lang="fr-FR" sz="1400" noProof="1" smtClean="0">
                <a:solidFill>
                  <a:schemeClr val="bg1">
                    <a:lumMod val="75000"/>
                  </a:schemeClr>
                </a:solidFill>
                <a:latin typeface="Montserrat" panose="00000500000000000000" pitchFamily="2" charset="0"/>
              </a:rPr>
              <a:pPr/>
              <a:t>9</a:t>
            </a:fld>
            <a:endParaRPr lang="fr-FR" sz="1400" noProof="1">
              <a:solidFill>
                <a:schemeClr val="bg1">
                  <a:lumMod val="75000"/>
                </a:schemeClr>
              </a:solidFill>
              <a:latin typeface="Montserrat" panose="00000500000000000000" pitchFamily="2" charset="0"/>
            </a:endParaRPr>
          </a:p>
        </p:txBody>
      </p:sp>
      <p:sp>
        <p:nvSpPr>
          <p:cNvPr id="12" name="Titre 11">
            <a:extLst>
              <a:ext uri="{FF2B5EF4-FFF2-40B4-BE49-F238E27FC236}">
                <a16:creationId xmlns:a16="http://schemas.microsoft.com/office/drawing/2014/main" id="{0DC96D4E-BE6F-4ED9-9474-12DDCBBE5AC4}"/>
              </a:ext>
            </a:extLst>
          </p:cNvPr>
          <p:cNvSpPr>
            <a:spLocks noGrp="1"/>
          </p:cNvSpPr>
          <p:nvPr>
            <p:ph type="title"/>
          </p:nvPr>
        </p:nvSpPr>
        <p:spPr>
          <a:xfrm>
            <a:off x="838200" y="365126"/>
            <a:ext cx="10515600" cy="720724"/>
          </a:xfrm>
        </p:spPr>
        <p:txBody>
          <a:bodyPr>
            <a:noAutofit/>
          </a:bodyPr>
          <a:lstStyle/>
          <a:p>
            <a:pPr algn="ctr"/>
            <a:r>
              <a:rPr lang="fr-BE" sz="3200" b="1" dirty="0">
                <a:solidFill>
                  <a:srgbClr val="0F2D40"/>
                </a:solidFill>
                <a:latin typeface="Montserrat" panose="00000500000000000000" pitchFamily="2" charset="0"/>
              </a:rPr>
              <a:t>Interclubs loisirs</a:t>
            </a:r>
            <a:br>
              <a:rPr lang="fr-BE" sz="3200" b="1" dirty="0">
                <a:solidFill>
                  <a:srgbClr val="0F2D40"/>
                </a:solidFill>
                <a:latin typeface="Montserrat" panose="00000500000000000000" pitchFamily="2" charset="0"/>
              </a:rPr>
            </a:br>
            <a:endParaRPr lang="fr-BE" sz="2400" dirty="0">
              <a:solidFill>
                <a:srgbClr val="0F2D40"/>
              </a:solidFill>
              <a:latin typeface="Montserrat" panose="00000500000000000000" pitchFamily="2" charset="0"/>
            </a:endParaRPr>
          </a:p>
        </p:txBody>
      </p:sp>
      <p:sp>
        <p:nvSpPr>
          <p:cNvPr id="8" name="Espace réservé du contenu 2">
            <a:extLst>
              <a:ext uri="{FF2B5EF4-FFF2-40B4-BE49-F238E27FC236}">
                <a16:creationId xmlns:a16="http://schemas.microsoft.com/office/drawing/2014/main" id="{F73BDF07-5EED-410A-ADCB-89163266D408}"/>
              </a:ext>
            </a:extLst>
          </p:cNvPr>
          <p:cNvSpPr>
            <a:spLocks noGrp="1"/>
          </p:cNvSpPr>
          <p:nvPr>
            <p:ph idx="1"/>
          </p:nvPr>
        </p:nvSpPr>
        <p:spPr>
          <a:xfrm>
            <a:off x="838200" y="1223889"/>
            <a:ext cx="10515600" cy="4953074"/>
          </a:xfrm>
        </p:spPr>
        <p:txBody>
          <a:bodyPr vert="horz" lIns="91440" tIns="45720" rIns="91440" bIns="45720" rtlCol="0" anchor="t">
            <a:normAutofit/>
          </a:bodyPr>
          <a:lstStyle/>
          <a:p>
            <a:pPr marL="0" indent="0">
              <a:buNone/>
            </a:pPr>
            <a:endParaRPr lang="fr-FR" dirty="0">
              <a:cs typeface="Calibri Light"/>
            </a:endParaRPr>
          </a:p>
          <a:p>
            <a:r>
              <a:rPr lang="fr-FR" dirty="0">
                <a:solidFill>
                  <a:srgbClr val="0F2D40"/>
                </a:solidFill>
                <a:latin typeface="Montserrat" panose="00000500000000000000" pitchFamily="2" charset="0"/>
                <a:ea typeface="+mn-lt"/>
                <a:cs typeface="+mn-lt"/>
              </a:rPr>
              <a:t>Participation gratuite</a:t>
            </a:r>
          </a:p>
          <a:p>
            <a:pPr marL="0" indent="0">
              <a:buNone/>
            </a:pPr>
            <a:endParaRPr lang="fr-FR" dirty="0">
              <a:latin typeface="Montserrat" panose="00000500000000000000" pitchFamily="2" charset="0"/>
              <a:cs typeface="Calibri Light"/>
            </a:endParaRPr>
          </a:p>
          <a:p>
            <a:r>
              <a:rPr lang="fr-FR" b="1" dirty="0">
                <a:solidFill>
                  <a:srgbClr val="CD0041"/>
                </a:solidFill>
                <a:latin typeface="Montserrat" panose="00000500000000000000" pitchFamily="2" charset="0"/>
                <a:cs typeface="Calibri Light"/>
              </a:rPr>
              <a:t>Nous comptons sur les clubs pour inscrire au moins 1 équipe dans un championnat loisir !</a:t>
            </a:r>
          </a:p>
          <a:p>
            <a:endParaRPr lang="fr-FR" b="1" dirty="0">
              <a:solidFill>
                <a:srgbClr val="CD0041"/>
              </a:solidFill>
              <a:latin typeface="Montserrat" panose="00000500000000000000" pitchFamily="2" charset="0"/>
              <a:cs typeface="Calibri Light"/>
            </a:endParaRPr>
          </a:p>
          <a:p>
            <a:r>
              <a:rPr lang="fr-FR" dirty="0">
                <a:solidFill>
                  <a:srgbClr val="0F2D40"/>
                </a:solidFill>
                <a:latin typeface="Montserrat" panose="00000500000000000000" pitchFamily="2" charset="0"/>
                <a:ea typeface="+mn-lt"/>
                <a:cs typeface="+mn-lt"/>
              </a:rPr>
              <a:t>Inscriptions de vos équipes entre le 11 juillet et le 1</a:t>
            </a:r>
            <a:r>
              <a:rPr lang="fr-FR" baseline="30000" dirty="0">
                <a:solidFill>
                  <a:srgbClr val="0F2D40"/>
                </a:solidFill>
                <a:latin typeface="Montserrat" panose="00000500000000000000" pitchFamily="2" charset="0"/>
                <a:ea typeface="+mn-lt"/>
                <a:cs typeface="+mn-lt"/>
              </a:rPr>
              <a:t>er</a:t>
            </a:r>
            <a:r>
              <a:rPr lang="fr-FR" dirty="0">
                <a:solidFill>
                  <a:srgbClr val="0F2D40"/>
                </a:solidFill>
                <a:latin typeface="Montserrat" panose="00000500000000000000" pitchFamily="2" charset="0"/>
                <a:ea typeface="+mn-lt"/>
                <a:cs typeface="+mn-lt"/>
              </a:rPr>
              <a:t> août</a:t>
            </a:r>
            <a:endParaRPr lang="fr-FR" b="1" dirty="0">
              <a:solidFill>
                <a:srgbClr val="CD0041"/>
              </a:solidFill>
              <a:latin typeface="Montserrat" panose="00000500000000000000" pitchFamily="2" charset="0"/>
              <a:cs typeface="Calibri Light"/>
            </a:endParaRPr>
          </a:p>
          <a:p>
            <a:endParaRPr lang="fr-FR" dirty="0">
              <a:cs typeface="Calibri Light"/>
            </a:endParaRPr>
          </a:p>
          <a:p>
            <a:endParaRPr lang="fr-FR" dirty="0">
              <a:cs typeface="Calibri Light"/>
            </a:endParaRPr>
          </a:p>
          <a:p>
            <a:endParaRPr lang="fr-FR" dirty="0">
              <a:cs typeface="Calibri Light"/>
            </a:endParaRPr>
          </a:p>
          <a:p>
            <a:endParaRPr lang="fr-FR" dirty="0">
              <a:cs typeface="Calibri Light"/>
            </a:endParaRPr>
          </a:p>
          <a:p>
            <a:pPr>
              <a:spcBef>
                <a:spcPts val="1200"/>
              </a:spcBef>
              <a:spcAft>
                <a:spcPts val="1200"/>
              </a:spcAft>
            </a:pPr>
            <a:endParaRPr lang="fr-FR" dirty="0">
              <a:cs typeface="Calibri Light"/>
            </a:endParaRPr>
          </a:p>
        </p:txBody>
      </p:sp>
    </p:spTree>
    <p:extLst>
      <p:ext uri="{BB962C8B-B14F-4D97-AF65-F5344CB8AC3E}">
        <p14:creationId xmlns:p14="http://schemas.microsoft.com/office/powerpoint/2010/main" val="3035949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hème Office">
  <a:themeElements>
    <a:clrScheme name="McD color scheme">
      <a:dk1>
        <a:sysClr val="windowText" lastClr="000000"/>
      </a:dk1>
      <a:lt1>
        <a:sysClr val="window" lastClr="FFFFFF"/>
      </a:lt1>
      <a:dk2>
        <a:srgbClr val="44546A"/>
      </a:dk2>
      <a:lt2>
        <a:srgbClr val="E7E6E6"/>
      </a:lt2>
      <a:accent1>
        <a:srgbClr val="E31737"/>
      </a:accent1>
      <a:accent2>
        <a:srgbClr val="FFC427"/>
      </a:accent2>
      <a:accent3>
        <a:srgbClr val="B4D78E"/>
      </a:accent3>
      <a:accent4>
        <a:srgbClr val="749CD3"/>
      </a:accent4>
      <a:accent5>
        <a:srgbClr val="4472C4"/>
      </a:accent5>
      <a:accent6>
        <a:srgbClr val="70AD47"/>
      </a:accent6>
      <a:hlink>
        <a:srgbClr val="0563C1"/>
      </a:hlink>
      <a:folHlink>
        <a:srgbClr val="954F72"/>
      </a:folHlink>
    </a:clrScheme>
    <a:fontScheme name="Modern 04">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7542762_TF89048086" id="{C519A4F2-0979-4383-86E5-B49FF207A021}" vid="{90257414-CE60-4210-89F9-FA30D90B729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AB088FC512C64AB67ED30F1F496889" ma:contentTypeVersion="17" ma:contentTypeDescription="Crée un document." ma:contentTypeScope="" ma:versionID="d3560667a48c7ba04561457740197688">
  <xsd:schema xmlns:xsd="http://www.w3.org/2001/XMLSchema" xmlns:xs="http://www.w3.org/2001/XMLSchema" xmlns:p="http://schemas.microsoft.com/office/2006/metadata/properties" xmlns:ns2="7d4f5853-8b4c-47e2-b771-1bc736a61569" xmlns:ns3="9626d707-6099-420f-888d-087cb9a41a5d" targetNamespace="http://schemas.microsoft.com/office/2006/metadata/properties" ma:root="true" ma:fieldsID="e55eea69675ca2b3f1b2edf909ec6eb2" ns2:_="" ns3:_="">
    <xsd:import namespace="7d4f5853-8b4c-47e2-b771-1bc736a61569"/>
    <xsd:import namespace="9626d707-6099-420f-888d-087cb9a41a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_Flow_SignoffStatu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4f5853-8b4c-47e2-b771-1bc736a615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2" nillable="true" ma:displayName="État de validation" ma:internalName="_x00c9_tat_x0020_de_x0020_validation">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2abc1c21-4a7f-4c30-8123-399536afaca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626d707-6099-420f-888d-087cb9a41a5d"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51bda9ea-027a-43fb-b1e5-9bf2c388596c}" ma:internalName="TaxCatchAll" ma:showField="CatchAllData" ma:web="9626d707-6099-420f-888d-087cb9a41a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d4f5853-8b4c-47e2-b771-1bc736a61569" xsi:nil="true"/>
    <_Flow_SignoffStatus xmlns="7d4f5853-8b4c-47e2-b771-1bc736a61569" xsi:nil="true"/>
    <lcf76f155ced4ddcb4097134ff3c332f xmlns="7d4f5853-8b4c-47e2-b771-1bc736a61569">
      <Terms xmlns="http://schemas.microsoft.com/office/infopath/2007/PartnerControls"/>
    </lcf76f155ced4ddcb4097134ff3c332f>
    <TaxCatchAll xmlns="9626d707-6099-420f-888d-087cb9a41a5d" xsi:nil="true"/>
  </documentManagement>
</p:properties>
</file>

<file path=customXml/itemProps1.xml><?xml version="1.0" encoding="utf-8"?>
<ds:datastoreItem xmlns:ds="http://schemas.openxmlformats.org/officeDocument/2006/customXml" ds:itemID="{CFE0F919-69FE-4B27-BA7A-1ACF1312B4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4f5853-8b4c-47e2-b771-1bc736a61569"/>
    <ds:schemaRef ds:uri="9626d707-6099-420f-888d-087cb9a41a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3496C2-30B3-40CB-ACDC-46FFFFC8A138}">
  <ds:schemaRefs>
    <ds:schemaRef ds:uri="http://schemas.microsoft.com/sharepoint/v3/contenttype/forms"/>
  </ds:schemaRefs>
</ds:datastoreItem>
</file>

<file path=customXml/itemProps3.xml><?xml version="1.0" encoding="utf-8"?>
<ds:datastoreItem xmlns:ds="http://schemas.openxmlformats.org/officeDocument/2006/customXml" ds:itemID="{5E6028FB-6012-4967-A451-C2FAE951FE25}">
  <ds:schemaRefs>
    <ds:schemaRef ds:uri="http://schemas.openxmlformats.org/package/2006/metadata/core-properties"/>
    <ds:schemaRef ds:uri="http://purl.org/dc/elements/1.1/"/>
    <ds:schemaRef ds:uri="9626d707-6099-420f-888d-087cb9a41a5d"/>
    <ds:schemaRef ds:uri="http://schemas.microsoft.com/office/infopath/2007/PartnerControls"/>
    <ds:schemaRef ds:uri="7d4f5853-8b4c-47e2-b771-1bc736a61569"/>
    <ds:schemaRef ds:uri="http://purl.org/dc/terms/"/>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Tableau de bord de performance de 24Slides</Template>
  <TotalTime>0</TotalTime>
  <Words>4441</Words>
  <Application>Microsoft Office PowerPoint</Application>
  <PresentationFormat>Grand écran</PresentationFormat>
  <Paragraphs>780</Paragraphs>
  <Slides>64</Slides>
  <Notes>57</Notes>
  <HiddenSlides>0</HiddenSlides>
  <MMClips>3</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64</vt:i4>
      </vt:variant>
    </vt:vector>
  </HeadingPairs>
  <TitlesOfParts>
    <vt:vector size="72" baseType="lpstr">
      <vt:lpstr>Arial</vt:lpstr>
      <vt:lpstr>Calibri</vt:lpstr>
      <vt:lpstr>Calibri Light</vt:lpstr>
      <vt:lpstr>Century Gothic</vt:lpstr>
      <vt:lpstr>Montserrat</vt:lpstr>
      <vt:lpstr>Symbol</vt:lpstr>
      <vt:lpstr>Wingdings</vt:lpstr>
      <vt:lpstr>Thème Office</vt:lpstr>
      <vt:lpstr>Diapositive de tableau de bord 1</vt:lpstr>
      <vt:lpstr>Timing</vt:lpstr>
      <vt:lpstr>Timing</vt:lpstr>
      <vt:lpstr>Interclubs loisirs Nouveautés 2022-2023 (1)</vt:lpstr>
      <vt:lpstr>Interclubs loisirs Nouveautés 2022-2023 (2)</vt:lpstr>
      <vt:lpstr>Interclubs loisirs Nouveautés 2022-2023 (3)</vt:lpstr>
      <vt:lpstr>Interclubs loisirs Nouveautés 2022-2023 (4)</vt:lpstr>
      <vt:lpstr>Interclubs loisirs Restrictions</vt:lpstr>
      <vt:lpstr>Interclubs loisirs </vt:lpstr>
      <vt:lpstr>Timing</vt:lpstr>
      <vt:lpstr>Questions/Réponses (1)</vt:lpstr>
      <vt:lpstr>Questions/Réponses (2)</vt:lpstr>
      <vt:lpstr>Timing</vt:lpstr>
      <vt:lpstr>Interclubs de Ligue Rappels</vt:lpstr>
      <vt:lpstr>Système d’inscription</vt:lpstr>
      <vt:lpstr>Système d’inscription Tutoriel (vidéo)</vt:lpstr>
      <vt:lpstr>Interclubs 2022-2023 Rappel</vt:lpstr>
      <vt:lpstr>Nouvelle structure</vt:lpstr>
      <vt:lpstr>Nouveautés 2022-2023 Mixtes, Messieurs &amp; Dames</vt:lpstr>
      <vt:lpstr>Nouveautés 2022-2023 Mixtes, Messieurs &amp; Dames</vt:lpstr>
      <vt:lpstr>Nouveautés 2022-2023 Mixtes</vt:lpstr>
      <vt:lpstr>Interclubs mixtes Règles transitoires</vt:lpstr>
      <vt:lpstr>Nouveautés 2022-2023 Dames</vt:lpstr>
      <vt:lpstr>Nouveautés 2022-2023 Dames</vt:lpstr>
      <vt:lpstr>Interclubs Dames 2022-2023 Restrictions</vt:lpstr>
      <vt:lpstr>Nouveautés 2022-2023 Dames</vt:lpstr>
      <vt:lpstr>Nouveautés 2022-2023 Dames</vt:lpstr>
      <vt:lpstr>Nouveautés 2022-2023 Dames</vt:lpstr>
      <vt:lpstr>Nouveautés 2022-2023 Dames</vt:lpstr>
      <vt:lpstr>Nouveautés 2022-2023 Dames</vt:lpstr>
      <vt:lpstr>Nouveautés 2022-2023 Messieurs</vt:lpstr>
      <vt:lpstr>Interclubs messieurs 2022-2023 Règles transitoires</vt:lpstr>
      <vt:lpstr>Nouveautés 2022-2023 Messieurs</vt:lpstr>
      <vt:lpstr>Nouveautés 2022-2023 Messieurs</vt:lpstr>
      <vt:lpstr>Interclubs Messieurs 2022-2023 Restrictions</vt:lpstr>
      <vt:lpstr>Rappels</vt:lpstr>
      <vt:lpstr>Rappels</vt:lpstr>
      <vt:lpstr>Rappels Joueurs de base / complémentaire (1)</vt:lpstr>
      <vt:lpstr>Rappels Joueurs de base / complémentaire (2)</vt:lpstr>
      <vt:lpstr>Rappels Joueurs de base / complémentaire (3)</vt:lpstr>
      <vt:lpstr>Rappels Indices de force (joueur)</vt:lpstr>
      <vt:lpstr>Exemples Indices de force (joueur)</vt:lpstr>
      <vt:lpstr>Rappels Indices de force (équipe)</vt:lpstr>
      <vt:lpstr>Rappels </vt:lpstr>
      <vt:lpstr>Etablissement des séries</vt:lpstr>
      <vt:lpstr>Etablissement des séries Exemple (1)</vt:lpstr>
      <vt:lpstr>Déclassement (Division inférieure)</vt:lpstr>
      <vt:lpstr>Déclassement Exemple</vt:lpstr>
      <vt:lpstr>Reclassement (Division supérieure)</vt:lpstr>
      <vt:lpstr>Etablissement des séries Ordre de priorité</vt:lpstr>
      <vt:lpstr>Etablissement des séries 1er exemple (vidéo)</vt:lpstr>
      <vt:lpstr>Etablissement des séries 2ème exemple (vidéo)</vt:lpstr>
      <vt:lpstr>Conseils</vt:lpstr>
      <vt:lpstr>Timing</vt:lpstr>
      <vt:lpstr>Questions/Réponses (1)</vt:lpstr>
      <vt:lpstr>Questions/Réponses (2)</vt:lpstr>
      <vt:lpstr>Questions/Réponses (3)</vt:lpstr>
      <vt:lpstr>Questions/Réponses (4)</vt:lpstr>
      <vt:lpstr>Questions/Réponses (5)</vt:lpstr>
      <vt:lpstr>Questions/Réponses (6)</vt:lpstr>
      <vt:lpstr>Questions/Réponses (7)</vt:lpstr>
      <vt:lpstr>Questions/Réponses (8)</vt:lpstr>
      <vt:lpstr>Questions/Réponses (9)</vt:lpstr>
      <vt:lpstr>Diapositive de tableau de bord 10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de tableau de bord 1</dc:title>
  <dc:creator>LFBB</dc:creator>
  <cp:lastModifiedBy>Michaël Petre</cp:lastModifiedBy>
  <cp:revision>239</cp:revision>
  <cp:lastPrinted>2021-06-28T09:34:58Z</cp:lastPrinted>
  <dcterms:created xsi:type="dcterms:W3CDTF">2021-01-29T12:16:27Z</dcterms:created>
  <dcterms:modified xsi:type="dcterms:W3CDTF">2022-06-27T11:49:27Z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0x01010059AB088FC512C64AB67ED30F1F496889</vt:lpwstr>
  </property>
  <property fmtid="{D5CDD505-2E9C-101B-9397-08002B2CF9AE}" pid="3" name="MediaServiceImageTags">
    <vt:lpwstr/>
  </property>
</Properties>
</file>